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81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24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34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79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016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8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52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76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615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190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953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950E-04D3-4BA4-A3DC-E402C1DB4D65}" type="datetimeFigureOut">
              <a:rPr lang="pl-PL" smtClean="0"/>
              <a:t>2019-11-12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1645B-755C-40B1-A524-4F93B5D163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264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68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44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23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41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887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71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43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38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73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72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761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84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158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Opera Nova</dc:creator>
  <cp:lastModifiedBy>Opera Nova</cp:lastModifiedBy>
  <cp:revision>1</cp:revision>
  <dcterms:created xsi:type="dcterms:W3CDTF">2019-11-12T11:49:16Z</dcterms:created>
  <dcterms:modified xsi:type="dcterms:W3CDTF">2019-11-12T11:49:36Z</dcterms:modified>
</cp:coreProperties>
</file>