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4" r:id="rId2"/>
    <p:sldId id="280" r:id="rId3"/>
    <p:sldId id="277" r:id="rId4"/>
    <p:sldId id="294" r:id="rId5"/>
    <p:sldId id="293" r:id="rId6"/>
    <p:sldId id="297" r:id="rId7"/>
    <p:sldId id="295" r:id="rId8"/>
    <p:sldId id="298" r:id="rId9"/>
    <p:sldId id="296" r:id="rId10"/>
    <p:sldId id="275" r:id="rId11"/>
    <p:sldId id="292" r:id="rId12"/>
    <p:sldId id="279" r:id="rId13"/>
    <p:sldId id="299" r:id="rId14"/>
    <p:sldId id="300" r:id="rId15"/>
    <p:sldId id="301" r:id="rId16"/>
    <p:sldId id="282" r:id="rId1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CC3300"/>
    <a:srgbClr val="F6DB1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2" autoAdjust="0"/>
    <p:restoredTop sz="94643" autoAdjust="0"/>
  </p:normalViewPr>
  <p:slideViewPr>
    <p:cSldViewPr>
      <p:cViewPr>
        <p:scale>
          <a:sx n="70" d="100"/>
          <a:sy n="70" d="100"/>
        </p:scale>
        <p:origin x="-2190" y="-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2EB352-907C-4DF6-BFC6-7A2641EE650F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C22A5C5F-1EE9-4228-8B6E-0662E28635E0}">
      <dgm:prSet phldrT="[Tekst]"/>
      <dgm:spPr/>
      <dgm:t>
        <a:bodyPr/>
        <a:lstStyle/>
        <a:p>
          <a:r>
            <a:rPr lang="pl-PL" dirty="0" smtClean="0">
              <a:latin typeface="Europa" pitchFamily="2" charset="-18"/>
            </a:rPr>
            <a:t>Bydgoska Karta Seniora 60+</a:t>
          </a:r>
          <a:endParaRPr lang="pl-PL" dirty="0">
            <a:latin typeface="Europa" pitchFamily="2" charset="-18"/>
          </a:endParaRPr>
        </a:p>
      </dgm:t>
    </dgm:pt>
    <dgm:pt modelId="{A1BF2DC5-FB9E-4388-A3DA-E17D0D24FFF0}" type="parTrans" cxnId="{7E5098FB-C459-4C59-8839-DB4AC1B0F6DB}">
      <dgm:prSet/>
      <dgm:spPr/>
      <dgm:t>
        <a:bodyPr/>
        <a:lstStyle/>
        <a:p>
          <a:endParaRPr lang="pl-PL"/>
        </a:p>
      </dgm:t>
    </dgm:pt>
    <dgm:pt modelId="{7876666E-E808-4179-B10B-B9AFD46E5717}" type="sibTrans" cxnId="{7E5098FB-C459-4C59-8839-DB4AC1B0F6DB}">
      <dgm:prSet/>
      <dgm:spPr/>
      <dgm:t>
        <a:bodyPr/>
        <a:lstStyle/>
        <a:p>
          <a:endParaRPr lang="pl-PL"/>
        </a:p>
      </dgm:t>
    </dgm:pt>
    <dgm:pt modelId="{749954B9-5D19-472E-A620-45D61D19791C}">
      <dgm:prSet phldrT="[Tekst]" custT="1"/>
      <dgm:spPr/>
      <dgm:t>
        <a:bodyPr/>
        <a:lstStyle/>
        <a:p>
          <a:r>
            <a:rPr lang="pl-PL" sz="1800" dirty="0" smtClean="0"/>
            <a:t>zachęcanie do aktywnego spędzania czasu poza domem</a:t>
          </a:r>
          <a:endParaRPr lang="pl-PL" sz="1800" dirty="0">
            <a:latin typeface="Europa" pitchFamily="2" charset="-18"/>
          </a:endParaRPr>
        </a:p>
      </dgm:t>
    </dgm:pt>
    <dgm:pt modelId="{DB851032-D0AA-4DFF-BD4D-7FC431FDFBCD}" type="parTrans" cxnId="{41A1990E-5BE2-4A3D-B38D-2ED8001DADDC}">
      <dgm:prSet/>
      <dgm:spPr/>
      <dgm:t>
        <a:bodyPr/>
        <a:lstStyle/>
        <a:p>
          <a:endParaRPr lang="pl-PL"/>
        </a:p>
      </dgm:t>
    </dgm:pt>
    <dgm:pt modelId="{FFBBB4A4-8BB6-435E-A8A0-204ABDCA24DE}" type="sibTrans" cxnId="{41A1990E-5BE2-4A3D-B38D-2ED8001DADDC}">
      <dgm:prSet/>
      <dgm:spPr/>
      <dgm:t>
        <a:bodyPr/>
        <a:lstStyle/>
        <a:p>
          <a:endParaRPr lang="pl-PL"/>
        </a:p>
      </dgm:t>
    </dgm:pt>
    <dgm:pt modelId="{18D21A39-F32D-4B15-BCBE-F4EFA3DD9CAF}">
      <dgm:prSet phldrT="[Tekst]" custT="1"/>
      <dgm:spPr/>
      <dgm:t>
        <a:bodyPr/>
        <a:lstStyle/>
        <a:p>
          <a:r>
            <a:rPr lang="pl-PL" sz="1800" dirty="0" smtClean="0"/>
            <a:t>aktywizacja i integracja społeczna seniorów</a:t>
          </a:r>
          <a:endParaRPr lang="pl-PL" sz="1800" dirty="0">
            <a:latin typeface="Europa" pitchFamily="2" charset="-18"/>
          </a:endParaRPr>
        </a:p>
      </dgm:t>
    </dgm:pt>
    <dgm:pt modelId="{3E53174B-9E5D-433C-BD2C-D40706C25D39}" type="parTrans" cxnId="{04CAA769-9C13-4720-AB09-6330BE159039}">
      <dgm:prSet/>
      <dgm:spPr/>
      <dgm:t>
        <a:bodyPr/>
        <a:lstStyle/>
        <a:p>
          <a:endParaRPr lang="pl-PL"/>
        </a:p>
      </dgm:t>
    </dgm:pt>
    <dgm:pt modelId="{DB25C60F-6D66-4533-9147-73EC30408E03}" type="sibTrans" cxnId="{04CAA769-9C13-4720-AB09-6330BE159039}">
      <dgm:prSet/>
      <dgm:spPr/>
      <dgm:t>
        <a:bodyPr/>
        <a:lstStyle/>
        <a:p>
          <a:endParaRPr lang="pl-PL"/>
        </a:p>
      </dgm:t>
    </dgm:pt>
    <dgm:pt modelId="{FBA0686A-D0D8-4E69-831C-829150A95389}">
      <dgm:prSet phldrT="[Tekst]" custT="1"/>
      <dgm:spPr/>
      <dgm:t>
        <a:bodyPr/>
        <a:lstStyle/>
        <a:p>
          <a:r>
            <a:rPr lang="pl-PL" sz="1800" dirty="0" smtClean="0"/>
            <a:t>promocja firm i miejsc przyjaznych osobom starszym</a:t>
          </a:r>
          <a:r>
            <a:rPr lang="pl-PL" sz="1800" dirty="0" smtClean="0">
              <a:latin typeface="Europa" pitchFamily="2" charset="-18"/>
            </a:rPr>
            <a:t> </a:t>
          </a:r>
          <a:endParaRPr lang="pl-PL" sz="1800" dirty="0">
            <a:latin typeface="Europa" pitchFamily="2" charset="-18"/>
          </a:endParaRPr>
        </a:p>
      </dgm:t>
    </dgm:pt>
    <dgm:pt modelId="{64C1889E-EB61-436A-AE57-28FE4C15D786}" type="parTrans" cxnId="{7A5B72B6-CA7B-4799-963B-E025A78AE66A}">
      <dgm:prSet/>
      <dgm:spPr/>
      <dgm:t>
        <a:bodyPr/>
        <a:lstStyle/>
        <a:p>
          <a:endParaRPr lang="pl-PL"/>
        </a:p>
      </dgm:t>
    </dgm:pt>
    <dgm:pt modelId="{3D06A778-A290-4C43-8ABB-9227CEB7624D}" type="sibTrans" cxnId="{7A5B72B6-CA7B-4799-963B-E025A78AE66A}">
      <dgm:prSet/>
      <dgm:spPr/>
      <dgm:t>
        <a:bodyPr/>
        <a:lstStyle/>
        <a:p>
          <a:endParaRPr lang="pl-PL"/>
        </a:p>
      </dgm:t>
    </dgm:pt>
    <dgm:pt modelId="{C1AFA221-8F13-456B-98DE-E508626E27A7}">
      <dgm:prSet phldrT="[Tekst]" custT="1"/>
      <dgm:spPr/>
      <dgm:t>
        <a:bodyPr/>
        <a:lstStyle/>
        <a:p>
          <a:r>
            <a:rPr lang="pl-PL" sz="1800" dirty="0" smtClean="0"/>
            <a:t>promocja koncepcji aktywnego starzenia się</a:t>
          </a:r>
          <a:endParaRPr lang="pl-PL" sz="1800" dirty="0">
            <a:latin typeface="Europa" pitchFamily="2" charset="-18"/>
          </a:endParaRPr>
        </a:p>
      </dgm:t>
    </dgm:pt>
    <dgm:pt modelId="{6C5F459D-07CA-4DEA-8FFA-E2AA66FE9448}" type="sibTrans" cxnId="{F380444C-08BD-440A-AB85-877DE672A460}">
      <dgm:prSet/>
      <dgm:spPr/>
      <dgm:t>
        <a:bodyPr/>
        <a:lstStyle/>
        <a:p>
          <a:endParaRPr lang="pl-PL"/>
        </a:p>
      </dgm:t>
    </dgm:pt>
    <dgm:pt modelId="{A7D9EAF1-390A-402B-A37D-0B9C73419DBC}" type="parTrans" cxnId="{F380444C-08BD-440A-AB85-877DE672A460}">
      <dgm:prSet/>
      <dgm:spPr/>
      <dgm:t>
        <a:bodyPr/>
        <a:lstStyle/>
        <a:p>
          <a:endParaRPr lang="pl-PL"/>
        </a:p>
      </dgm:t>
    </dgm:pt>
    <dgm:pt modelId="{3EE714E0-1B72-4F05-8E3E-A69FCCAE6129}" type="pres">
      <dgm:prSet presAssocID="{E72EB352-907C-4DF6-BFC6-7A2641EE650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4A2E99F-E9D8-4078-8D6C-8B9D2E3208AA}" type="pres">
      <dgm:prSet presAssocID="{C22A5C5F-1EE9-4228-8B6E-0662E28635E0}" presName="centerShape" presStyleLbl="node0" presStyleIdx="0" presStyleCnt="1" custScaleX="122191" custScaleY="107271"/>
      <dgm:spPr/>
      <dgm:t>
        <a:bodyPr/>
        <a:lstStyle/>
        <a:p>
          <a:endParaRPr lang="pl-PL"/>
        </a:p>
      </dgm:t>
    </dgm:pt>
    <dgm:pt modelId="{B17CE28E-ECD4-4C35-A245-8A441CBCE42D}" type="pres">
      <dgm:prSet presAssocID="{DB851032-D0AA-4DFF-BD4D-7FC431FDFBCD}" presName="parTrans" presStyleLbl="sibTrans2D1" presStyleIdx="0" presStyleCnt="4" custLinFactNeighborX="-3219" custLinFactNeighborY="-2219"/>
      <dgm:spPr/>
      <dgm:t>
        <a:bodyPr/>
        <a:lstStyle/>
        <a:p>
          <a:endParaRPr lang="pl-PL"/>
        </a:p>
      </dgm:t>
    </dgm:pt>
    <dgm:pt modelId="{DEEF2D11-C26C-43E3-ABF9-71799CF9323C}" type="pres">
      <dgm:prSet presAssocID="{DB851032-D0AA-4DFF-BD4D-7FC431FDFBCD}" presName="connectorText" presStyleLbl="sibTrans2D1" presStyleIdx="0" presStyleCnt="4"/>
      <dgm:spPr/>
      <dgm:t>
        <a:bodyPr/>
        <a:lstStyle/>
        <a:p>
          <a:endParaRPr lang="pl-PL"/>
        </a:p>
      </dgm:t>
    </dgm:pt>
    <dgm:pt modelId="{61BBF007-A28D-4503-8232-4AFD74792AA3}" type="pres">
      <dgm:prSet presAssocID="{749954B9-5D19-472E-A620-45D61D19791C}" presName="node" presStyleLbl="node1" presStyleIdx="0" presStyleCnt="4" custScaleX="129660" custScaleY="119773" custRadScaleRad="96577" custRadScaleInc="103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D5228E0-49C1-43C6-A8C0-EC3E68C76313}" type="pres">
      <dgm:prSet presAssocID="{3E53174B-9E5D-433C-BD2C-D40706C25D39}" presName="parTrans" presStyleLbl="sibTrans2D1" presStyleIdx="1" presStyleCnt="4" custLinFactX="-9275" custLinFactNeighborX="-100000" custLinFactNeighborY="-5350"/>
      <dgm:spPr/>
      <dgm:t>
        <a:bodyPr/>
        <a:lstStyle/>
        <a:p>
          <a:endParaRPr lang="pl-PL"/>
        </a:p>
      </dgm:t>
    </dgm:pt>
    <dgm:pt modelId="{AF82438D-3839-432E-BA26-4F52FD369EB1}" type="pres">
      <dgm:prSet presAssocID="{3E53174B-9E5D-433C-BD2C-D40706C25D39}" presName="connectorText" presStyleLbl="sibTrans2D1" presStyleIdx="1" presStyleCnt="4"/>
      <dgm:spPr/>
      <dgm:t>
        <a:bodyPr/>
        <a:lstStyle/>
        <a:p>
          <a:endParaRPr lang="pl-PL"/>
        </a:p>
      </dgm:t>
    </dgm:pt>
    <dgm:pt modelId="{27B0CD5A-A0FE-487F-A20F-4C187A30AF85}" type="pres">
      <dgm:prSet presAssocID="{18D21A39-F32D-4B15-BCBE-F4EFA3DD9CAF}" presName="node" presStyleLbl="node1" presStyleIdx="1" presStyleCnt="4" custScaleX="142813" custScaleY="123218" custRadScaleRad="91812" custRadScaleInc="19983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DB7B0D5-593C-474C-833F-393D9015B628}" type="pres">
      <dgm:prSet presAssocID="{A7D9EAF1-390A-402B-A37D-0B9C73419DBC}" presName="parTrans" presStyleLbl="sibTrans2D1" presStyleIdx="2" presStyleCnt="4"/>
      <dgm:spPr/>
      <dgm:t>
        <a:bodyPr/>
        <a:lstStyle/>
        <a:p>
          <a:endParaRPr lang="pl-PL"/>
        </a:p>
      </dgm:t>
    </dgm:pt>
    <dgm:pt modelId="{75CCADFE-E1D8-42E6-A45D-3EDB178086AA}" type="pres">
      <dgm:prSet presAssocID="{A7D9EAF1-390A-402B-A37D-0B9C73419DBC}" presName="connectorText" presStyleLbl="sibTrans2D1" presStyleIdx="2" presStyleCnt="4"/>
      <dgm:spPr/>
      <dgm:t>
        <a:bodyPr/>
        <a:lstStyle/>
        <a:p>
          <a:endParaRPr lang="pl-PL"/>
        </a:p>
      </dgm:t>
    </dgm:pt>
    <dgm:pt modelId="{300258EC-3D9D-45A8-AAFC-C5B858A74106}" type="pres">
      <dgm:prSet presAssocID="{C1AFA221-8F13-456B-98DE-E508626E27A7}" presName="node" presStyleLbl="node1" presStyleIdx="2" presStyleCnt="4" custScaleX="135640" custScaleY="120458" custRadScaleRad="101315" custRadScaleInc="-22638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8E32149-B11F-44B7-90A7-5984FD45D5B3}" type="pres">
      <dgm:prSet presAssocID="{64C1889E-EB61-436A-AE57-28FE4C15D786}" presName="parTrans" presStyleLbl="sibTrans2D1" presStyleIdx="3" presStyleCnt="4"/>
      <dgm:spPr/>
      <dgm:t>
        <a:bodyPr/>
        <a:lstStyle/>
        <a:p>
          <a:endParaRPr lang="pl-PL"/>
        </a:p>
      </dgm:t>
    </dgm:pt>
    <dgm:pt modelId="{084E3259-6B82-4D07-A9BD-CB7C52860212}" type="pres">
      <dgm:prSet presAssocID="{64C1889E-EB61-436A-AE57-28FE4C15D786}" presName="connectorText" presStyleLbl="sibTrans2D1" presStyleIdx="3" presStyleCnt="4"/>
      <dgm:spPr/>
      <dgm:t>
        <a:bodyPr/>
        <a:lstStyle/>
        <a:p>
          <a:endParaRPr lang="pl-PL"/>
        </a:p>
      </dgm:t>
    </dgm:pt>
    <dgm:pt modelId="{58E3FD0F-7F9A-4D50-8CCB-9063D4822FB2}" type="pres">
      <dgm:prSet presAssocID="{FBA0686A-D0D8-4E69-831C-829150A95389}" presName="node" presStyleLbl="node1" presStyleIdx="3" presStyleCnt="4" custScaleX="128342" custScaleY="126809" custRadScaleRad="102266" custRadScaleInc="424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46ECF3C-11F1-4A3D-A285-BD34ECCCF604}" type="presOf" srcId="{3E53174B-9E5D-433C-BD2C-D40706C25D39}" destId="{AF82438D-3839-432E-BA26-4F52FD369EB1}" srcOrd="1" destOrd="0" presId="urn:microsoft.com/office/officeart/2005/8/layout/radial5"/>
    <dgm:cxn modelId="{2825ADA5-C7FB-4816-8EB5-9DE95FD9BB5D}" type="presOf" srcId="{3E53174B-9E5D-433C-BD2C-D40706C25D39}" destId="{ED5228E0-49C1-43C6-A8C0-EC3E68C76313}" srcOrd="0" destOrd="0" presId="urn:microsoft.com/office/officeart/2005/8/layout/radial5"/>
    <dgm:cxn modelId="{D02534A4-F87B-4C77-B6A6-0FA556436693}" type="presOf" srcId="{A7D9EAF1-390A-402B-A37D-0B9C73419DBC}" destId="{2DB7B0D5-593C-474C-833F-393D9015B628}" srcOrd="0" destOrd="0" presId="urn:microsoft.com/office/officeart/2005/8/layout/radial5"/>
    <dgm:cxn modelId="{F5D7942A-7376-45C4-B6EE-11A1FF600FB1}" type="presOf" srcId="{64C1889E-EB61-436A-AE57-28FE4C15D786}" destId="{084E3259-6B82-4D07-A9BD-CB7C52860212}" srcOrd="1" destOrd="0" presId="urn:microsoft.com/office/officeart/2005/8/layout/radial5"/>
    <dgm:cxn modelId="{F07DA701-5FAE-4084-8E47-0F76D8CE7639}" type="presOf" srcId="{18D21A39-F32D-4B15-BCBE-F4EFA3DD9CAF}" destId="{27B0CD5A-A0FE-487F-A20F-4C187A30AF85}" srcOrd="0" destOrd="0" presId="urn:microsoft.com/office/officeart/2005/8/layout/radial5"/>
    <dgm:cxn modelId="{95F0E698-328B-459E-85DD-D002EF9026C2}" type="presOf" srcId="{DB851032-D0AA-4DFF-BD4D-7FC431FDFBCD}" destId="{B17CE28E-ECD4-4C35-A245-8A441CBCE42D}" srcOrd="0" destOrd="0" presId="urn:microsoft.com/office/officeart/2005/8/layout/radial5"/>
    <dgm:cxn modelId="{221BE9B5-4E45-465B-8DE0-D7FF8B0F4B0D}" type="presOf" srcId="{64C1889E-EB61-436A-AE57-28FE4C15D786}" destId="{28E32149-B11F-44B7-90A7-5984FD45D5B3}" srcOrd="0" destOrd="0" presId="urn:microsoft.com/office/officeart/2005/8/layout/radial5"/>
    <dgm:cxn modelId="{E792DD5E-8544-470C-A080-7A358FCC845F}" type="presOf" srcId="{E72EB352-907C-4DF6-BFC6-7A2641EE650F}" destId="{3EE714E0-1B72-4F05-8E3E-A69FCCAE6129}" srcOrd="0" destOrd="0" presId="urn:microsoft.com/office/officeart/2005/8/layout/radial5"/>
    <dgm:cxn modelId="{F380444C-08BD-440A-AB85-877DE672A460}" srcId="{C22A5C5F-1EE9-4228-8B6E-0662E28635E0}" destId="{C1AFA221-8F13-456B-98DE-E508626E27A7}" srcOrd="2" destOrd="0" parTransId="{A7D9EAF1-390A-402B-A37D-0B9C73419DBC}" sibTransId="{6C5F459D-07CA-4DEA-8FFA-E2AA66FE9448}"/>
    <dgm:cxn modelId="{7E5098FB-C459-4C59-8839-DB4AC1B0F6DB}" srcId="{E72EB352-907C-4DF6-BFC6-7A2641EE650F}" destId="{C22A5C5F-1EE9-4228-8B6E-0662E28635E0}" srcOrd="0" destOrd="0" parTransId="{A1BF2DC5-FB9E-4388-A3DA-E17D0D24FFF0}" sibTransId="{7876666E-E808-4179-B10B-B9AFD46E5717}"/>
    <dgm:cxn modelId="{32670DE6-9ABC-4C01-842E-AE059F933497}" type="presOf" srcId="{DB851032-D0AA-4DFF-BD4D-7FC431FDFBCD}" destId="{DEEF2D11-C26C-43E3-ABF9-71799CF9323C}" srcOrd="1" destOrd="0" presId="urn:microsoft.com/office/officeart/2005/8/layout/radial5"/>
    <dgm:cxn modelId="{04CAA769-9C13-4720-AB09-6330BE159039}" srcId="{C22A5C5F-1EE9-4228-8B6E-0662E28635E0}" destId="{18D21A39-F32D-4B15-BCBE-F4EFA3DD9CAF}" srcOrd="1" destOrd="0" parTransId="{3E53174B-9E5D-433C-BD2C-D40706C25D39}" sibTransId="{DB25C60F-6D66-4533-9147-73EC30408E03}"/>
    <dgm:cxn modelId="{4D4AE48B-847F-4B17-8189-B090D7AE1AD1}" type="presOf" srcId="{A7D9EAF1-390A-402B-A37D-0B9C73419DBC}" destId="{75CCADFE-E1D8-42E6-A45D-3EDB178086AA}" srcOrd="1" destOrd="0" presId="urn:microsoft.com/office/officeart/2005/8/layout/radial5"/>
    <dgm:cxn modelId="{68755806-036A-4FB2-B779-C4AFFA7BB7B2}" type="presOf" srcId="{FBA0686A-D0D8-4E69-831C-829150A95389}" destId="{58E3FD0F-7F9A-4D50-8CCB-9063D4822FB2}" srcOrd="0" destOrd="0" presId="urn:microsoft.com/office/officeart/2005/8/layout/radial5"/>
    <dgm:cxn modelId="{E1B12156-ADAF-40AC-AAAC-EF1F7E12F9A4}" type="presOf" srcId="{C22A5C5F-1EE9-4228-8B6E-0662E28635E0}" destId="{34A2E99F-E9D8-4078-8D6C-8B9D2E3208AA}" srcOrd="0" destOrd="0" presId="urn:microsoft.com/office/officeart/2005/8/layout/radial5"/>
    <dgm:cxn modelId="{6E6CF918-5399-405D-AA56-A31223AAE4AD}" type="presOf" srcId="{C1AFA221-8F13-456B-98DE-E508626E27A7}" destId="{300258EC-3D9D-45A8-AAFC-C5B858A74106}" srcOrd="0" destOrd="0" presId="urn:microsoft.com/office/officeart/2005/8/layout/radial5"/>
    <dgm:cxn modelId="{41A1990E-5BE2-4A3D-B38D-2ED8001DADDC}" srcId="{C22A5C5F-1EE9-4228-8B6E-0662E28635E0}" destId="{749954B9-5D19-472E-A620-45D61D19791C}" srcOrd="0" destOrd="0" parTransId="{DB851032-D0AA-4DFF-BD4D-7FC431FDFBCD}" sibTransId="{FFBBB4A4-8BB6-435E-A8A0-204ABDCA24DE}"/>
    <dgm:cxn modelId="{7A5B72B6-CA7B-4799-963B-E025A78AE66A}" srcId="{C22A5C5F-1EE9-4228-8B6E-0662E28635E0}" destId="{FBA0686A-D0D8-4E69-831C-829150A95389}" srcOrd="3" destOrd="0" parTransId="{64C1889E-EB61-436A-AE57-28FE4C15D786}" sibTransId="{3D06A778-A290-4C43-8ABB-9227CEB7624D}"/>
    <dgm:cxn modelId="{4F863FF0-D9BC-4E0D-BC81-E78B6FD821FB}" type="presOf" srcId="{749954B9-5D19-472E-A620-45D61D19791C}" destId="{61BBF007-A28D-4503-8232-4AFD74792AA3}" srcOrd="0" destOrd="0" presId="urn:microsoft.com/office/officeart/2005/8/layout/radial5"/>
    <dgm:cxn modelId="{16085CAA-DC19-43D4-A4FF-D1FC3113DE88}" type="presParOf" srcId="{3EE714E0-1B72-4F05-8E3E-A69FCCAE6129}" destId="{34A2E99F-E9D8-4078-8D6C-8B9D2E3208AA}" srcOrd="0" destOrd="0" presId="urn:microsoft.com/office/officeart/2005/8/layout/radial5"/>
    <dgm:cxn modelId="{531CE024-A2D5-4823-8499-8CABE4E96B26}" type="presParOf" srcId="{3EE714E0-1B72-4F05-8E3E-A69FCCAE6129}" destId="{B17CE28E-ECD4-4C35-A245-8A441CBCE42D}" srcOrd="1" destOrd="0" presId="urn:microsoft.com/office/officeart/2005/8/layout/radial5"/>
    <dgm:cxn modelId="{FF893DBE-5E43-499B-A9F7-8C9B6C58DAA1}" type="presParOf" srcId="{B17CE28E-ECD4-4C35-A245-8A441CBCE42D}" destId="{DEEF2D11-C26C-43E3-ABF9-71799CF9323C}" srcOrd="0" destOrd="0" presId="urn:microsoft.com/office/officeart/2005/8/layout/radial5"/>
    <dgm:cxn modelId="{D328E09F-8646-4A93-8F84-F43D5E0234AE}" type="presParOf" srcId="{3EE714E0-1B72-4F05-8E3E-A69FCCAE6129}" destId="{61BBF007-A28D-4503-8232-4AFD74792AA3}" srcOrd="2" destOrd="0" presId="urn:microsoft.com/office/officeart/2005/8/layout/radial5"/>
    <dgm:cxn modelId="{7EFF84EB-969B-4C86-843D-97752F1441B5}" type="presParOf" srcId="{3EE714E0-1B72-4F05-8E3E-A69FCCAE6129}" destId="{ED5228E0-49C1-43C6-A8C0-EC3E68C76313}" srcOrd="3" destOrd="0" presId="urn:microsoft.com/office/officeart/2005/8/layout/radial5"/>
    <dgm:cxn modelId="{4E689132-C20C-4100-A7C1-76E4D7FCE474}" type="presParOf" srcId="{ED5228E0-49C1-43C6-A8C0-EC3E68C76313}" destId="{AF82438D-3839-432E-BA26-4F52FD369EB1}" srcOrd="0" destOrd="0" presId="urn:microsoft.com/office/officeart/2005/8/layout/radial5"/>
    <dgm:cxn modelId="{FBA0B2A7-E3DB-4C33-A9A7-46582CBB5EA8}" type="presParOf" srcId="{3EE714E0-1B72-4F05-8E3E-A69FCCAE6129}" destId="{27B0CD5A-A0FE-487F-A20F-4C187A30AF85}" srcOrd="4" destOrd="0" presId="urn:microsoft.com/office/officeart/2005/8/layout/radial5"/>
    <dgm:cxn modelId="{9F9739D9-9436-4F64-92B6-6A2CE5CD5AE1}" type="presParOf" srcId="{3EE714E0-1B72-4F05-8E3E-A69FCCAE6129}" destId="{2DB7B0D5-593C-474C-833F-393D9015B628}" srcOrd="5" destOrd="0" presId="urn:microsoft.com/office/officeart/2005/8/layout/radial5"/>
    <dgm:cxn modelId="{BA24FE61-E64E-4B15-8076-F11EC636D083}" type="presParOf" srcId="{2DB7B0D5-593C-474C-833F-393D9015B628}" destId="{75CCADFE-E1D8-42E6-A45D-3EDB178086AA}" srcOrd="0" destOrd="0" presId="urn:microsoft.com/office/officeart/2005/8/layout/radial5"/>
    <dgm:cxn modelId="{5F6FA270-EDB7-4CEC-AF33-C3AB81F45695}" type="presParOf" srcId="{3EE714E0-1B72-4F05-8E3E-A69FCCAE6129}" destId="{300258EC-3D9D-45A8-AAFC-C5B858A74106}" srcOrd="6" destOrd="0" presId="urn:microsoft.com/office/officeart/2005/8/layout/radial5"/>
    <dgm:cxn modelId="{3057743B-13D6-48D9-B9EA-5B25C5F9F32C}" type="presParOf" srcId="{3EE714E0-1B72-4F05-8E3E-A69FCCAE6129}" destId="{28E32149-B11F-44B7-90A7-5984FD45D5B3}" srcOrd="7" destOrd="0" presId="urn:microsoft.com/office/officeart/2005/8/layout/radial5"/>
    <dgm:cxn modelId="{3DD3432F-3176-4344-9922-EE693FC45D1F}" type="presParOf" srcId="{28E32149-B11F-44B7-90A7-5984FD45D5B3}" destId="{084E3259-6B82-4D07-A9BD-CB7C52860212}" srcOrd="0" destOrd="0" presId="urn:microsoft.com/office/officeart/2005/8/layout/radial5"/>
    <dgm:cxn modelId="{E64FAA47-5FD8-4F29-BD5B-5E220B502A8B}" type="presParOf" srcId="{3EE714E0-1B72-4F05-8E3E-A69FCCAE6129}" destId="{58E3FD0F-7F9A-4D50-8CCB-9063D4822FB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2EB352-907C-4DF6-BFC6-7A2641EE650F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C22A5C5F-1EE9-4228-8B6E-0662E28635E0}">
      <dgm:prSet phldrT="[Tekst]"/>
      <dgm:spPr/>
      <dgm:t>
        <a:bodyPr/>
        <a:lstStyle/>
        <a:p>
          <a:r>
            <a:rPr lang="pl-PL" dirty="0" smtClean="0">
              <a:latin typeface="Europa" pitchFamily="2" charset="-18"/>
            </a:rPr>
            <a:t>Bydgoska Karta Rodzinna</a:t>
          </a:r>
          <a:endParaRPr lang="pl-PL" dirty="0">
            <a:latin typeface="Europa" pitchFamily="2" charset="-18"/>
          </a:endParaRPr>
        </a:p>
      </dgm:t>
    </dgm:pt>
    <dgm:pt modelId="{A1BF2DC5-FB9E-4388-A3DA-E17D0D24FFF0}" type="parTrans" cxnId="{7E5098FB-C459-4C59-8839-DB4AC1B0F6DB}">
      <dgm:prSet/>
      <dgm:spPr/>
      <dgm:t>
        <a:bodyPr/>
        <a:lstStyle/>
        <a:p>
          <a:endParaRPr lang="pl-PL"/>
        </a:p>
      </dgm:t>
    </dgm:pt>
    <dgm:pt modelId="{7876666E-E808-4179-B10B-B9AFD46E5717}" type="sibTrans" cxnId="{7E5098FB-C459-4C59-8839-DB4AC1B0F6DB}">
      <dgm:prSet/>
      <dgm:spPr/>
      <dgm:t>
        <a:bodyPr/>
        <a:lstStyle/>
        <a:p>
          <a:endParaRPr lang="pl-PL"/>
        </a:p>
      </dgm:t>
    </dgm:pt>
    <dgm:pt modelId="{749954B9-5D19-472E-A620-45D61D19791C}">
      <dgm:prSet phldrT="[Tekst]" custT="1"/>
      <dgm:spPr/>
      <dgm:t>
        <a:bodyPr/>
        <a:lstStyle/>
        <a:p>
          <a:r>
            <a:rPr lang="pl-PL" sz="1800" dirty="0" smtClean="0">
              <a:latin typeface="Europa" pitchFamily="2" charset="-18"/>
            </a:rPr>
            <a:t>zniżki i ulgi </a:t>
          </a:r>
          <a:br>
            <a:rPr lang="pl-PL" sz="1800" dirty="0" smtClean="0">
              <a:latin typeface="Europa" pitchFamily="2" charset="-18"/>
            </a:rPr>
          </a:br>
          <a:r>
            <a:rPr lang="pl-PL" sz="1800" dirty="0" smtClean="0">
              <a:latin typeface="Europa" pitchFamily="2" charset="-18"/>
            </a:rPr>
            <a:t>w instytucjach miejskich</a:t>
          </a:r>
          <a:endParaRPr lang="pl-PL" sz="1800" dirty="0">
            <a:latin typeface="Europa" pitchFamily="2" charset="-18"/>
          </a:endParaRPr>
        </a:p>
      </dgm:t>
    </dgm:pt>
    <dgm:pt modelId="{DB851032-D0AA-4DFF-BD4D-7FC431FDFBCD}" type="parTrans" cxnId="{41A1990E-5BE2-4A3D-B38D-2ED8001DADDC}">
      <dgm:prSet/>
      <dgm:spPr/>
      <dgm:t>
        <a:bodyPr/>
        <a:lstStyle/>
        <a:p>
          <a:endParaRPr lang="pl-PL"/>
        </a:p>
      </dgm:t>
    </dgm:pt>
    <dgm:pt modelId="{FFBBB4A4-8BB6-435E-A8A0-204ABDCA24DE}" type="sibTrans" cxnId="{41A1990E-5BE2-4A3D-B38D-2ED8001DADDC}">
      <dgm:prSet/>
      <dgm:spPr/>
      <dgm:t>
        <a:bodyPr/>
        <a:lstStyle/>
        <a:p>
          <a:endParaRPr lang="pl-PL"/>
        </a:p>
      </dgm:t>
    </dgm:pt>
    <dgm:pt modelId="{18D21A39-F32D-4B15-BCBE-F4EFA3DD9CAF}">
      <dgm:prSet phldrT="[Tekst]" custT="1"/>
      <dgm:spPr/>
      <dgm:t>
        <a:bodyPr/>
        <a:lstStyle/>
        <a:p>
          <a:r>
            <a:rPr lang="pl-PL" sz="1800" dirty="0" smtClean="0">
              <a:latin typeface="Europa" pitchFamily="2" charset="-18"/>
            </a:rPr>
            <a:t>program wypożyczania podręczników w szkołach</a:t>
          </a:r>
          <a:endParaRPr lang="pl-PL" sz="1800" dirty="0">
            <a:latin typeface="Europa" pitchFamily="2" charset="-18"/>
          </a:endParaRPr>
        </a:p>
      </dgm:t>
    </dgm:pt>
    <dgm:pt modelId="{3E53174B-9E5D-433C-BD2C-D40706C25D39}" type="parTrans" cxnId="{04CAA769-9C13-4720-AB09-6330BE159039}">
      <dgm:prSet/>
      <dgm:spPr/>
      <dgm:t>
        <a:bodyPr/>
        <a:lstStyle/>
        <a:p>
          <a:endParaRPr lang="pl-PL"/>
        </a:p>
      </dgm:t>
    </dgm:pt>
    <dgm:pt modelId="{DB25C60F-6D66-4533-9147-73EC30408E03}" type="sibTrans" cxnId="{04CAA769-9C13-4720-AB09-6330BE159039}">
      <dgm:prSet/>
      <dgm:spPr/>
      <dgm:t>
        <a:bodyPr/>
        <a:lstStyle/>
        <a:p>
          <a:endParaRPr lang="pl-PL"/>
        </a:p>
      </dgm:t>
    </dgm:pt>
    <dgm:pt modelId="{C1AFA221-8F13-456B-98DE-E508626E27A7}">
      <dgm:prSet phldrT="[Tekst]" custT="1"/>
      <dgm:spPr/>
      <dgm:t>
        <a:bodyPr/>
        <a:lstStyle/>
        <a:p>
          <a:r>
            <a:rPr lang="pl-PL" sz="1800" dirty="0" smtClean="0">
              <a:latin typeface="Europa" pitchFamily="2" charset="-18"/>
            </a:rPr>
            <a:t>zniżki oferowane przez partnerów prywatnych</a:t>
          </a:r>
          <a:endParaRPr lang="pl-PL" sz="1800" dirty="0">
            <a:latin typeface="Europa" pitchFamily="2" charset="-18"/>
          </a:endParaRPr>
        </a:p>
      </dgm:t>
    </dgm:pt>
    <dgm:pt modelId="{A7D9EAF1-390A-402B-A37D-0B9C73419DBC}" type="parTrans" cxnId="{F380444C-08BD-440A-AB85-877DE672A460}">
      <dgm:prSet/>
      <dgm:spPr/>
      <dgm:t>
        <a:bodyPr/>
        <a:lstStyle/>
        <a:p>
          <a:endParaRPr lang="pl-PL"/>
        </a:p>
      </dgm:t>
    </dgm:pt>
    <dgm:pt modelId="{6C5F459D-07CA-4DEA-8FFA-E2AA66FE9448}" type="sibTrans" cxnId="{F380444C-08BD-440A-AB85-877DE672A460}">
      <dgm:prSet/>
      <dgm:spPr/>
      <dgm:t>
        <a:bodyPr/>
        <a:lstStyle/>
        <a:p>
          <a:endParaRPr lang="pl-PL"/>
        </a:p>
      </dgm:t>
    </dgm:pt>
    <dgm:pt modelId="{6D5266D8-C723-4FB8-9EAF-F9F1EAF2BEFC}">
      <dgm:prSet phldrT="[Tekst]" custT="1"/>
      <dgm:spPr/>
      <dgm:t>
        <a:bodyPr/>
        <a:lstStyle/>
        <a:p>
          <a:r>
            <a:rPr lang="pl-PL" sz="1800" dirty="0" smtClean="0">
              <a:latin typeface="Europa" pitchFamily="2" charset="-18"/>
            </a:rPr>
            <a:t>bezpłatne poradnictwo</a:t>
          </a:r>
          <a:endParaRPr lang="pl-PL" sz="1800" dirty="0">
            <a:latin typeface="Europa" pitchFamily="2" charset="-18"/>
          </a:endParaRPr>
        </a:p>
      </dgm:t>
    </dgm:pt>
    <dgm:pt modelId="{D8E50E39-700B-4FB8-828E-6361F46D893D}" type="parTrans" cxnId="{2BFF50D9-EB09-4259-A776-6D5C1BDCCAF3}">
      <dgm:prSet/>
      <dgm:spPr/>
      <dgm:t>
        <a:bodyPr/>
        <a:lstStyle/>
        <a:p>
          <a:endParaRPr lang="pl-PL"/>
        </a:p>
      </dgm:t>
    </dgm:pt>
    <dgm:pt modelId="{7608F242-EF97-4C4A-8CD2-CADED6F4E776}" type="sibTrans" cxnId="{2BFF50D9-EB09-4259-A776-6D5C1BDCCAF3}">
      <dgm:prSet/>
      <dgm:spPr/>
      <dgm:t>
        <a:bodyPr/>
        <a:lstStyle/>
        <a:p>
          <a:endParaRPr lang="pl-PL"/>
        </a:p>
      </dgm:t>
    </dgm:pt>
    <dgm:pt modelId="{FBA0686A-D0D8-4E69-831C-829150A95389}">
      <dgm:prSet phldrT="[Tekst]" custT="1"/>
      <dgm:spPr/>
      <dgm:t>
        <a:bodyPr/>
        <a:lstStyle/>
        <a:p>
          <a:r>
            <a:rPr lang="pl-PL" sz="1800" dirty="0" smtClean="0">
              <a:latin typeface="Europa" pitchFamily="2" charset="-18"/>
            </a:rPr>
            <a:t>darmowa komunikacja miejska dla rodzin 4+</a:t>
          </a:r>
          <a:endParaRPr lang="pl-PL" sz="1800" dirty="0">
            <a:latin typeface="Europa" pitchFamily="2" charset="-18"/>
          </a:endParaRPr>
        </a:p>
      </dgm:t>
    </dgm:pt>
    <dgm:pt modelId="{64C1889E-EB61-436A-AE57-28FE4C15D786}" type="parTrans" cxnId="{7A5B72B6-CA7B-4799-963B-E025A78AE66A}">
      <dgm:prSet/>
      <dgm:spPr/>
      <dgm:t>
        <a:bodyPr/>
        <a:lstStyle/>
        <a:p>
          <a:endParaRPr lang="pl-PL"/>
        </a:p>
      </dgm:t>
    </dgm:pt>
    <dgm:pt modelId="{3D06A778-A290-4C43-8ABB-9227CEB7624D}" type="sibTrans" cxnId="{7A5B72B6-CA7B-4799-963B-E025A78AE66A}">
      <dgm:prSet/>
      <dgm:spPr/>
      <dgm:t>
        <a:bodyPr/>
        <a:lstStyle/>
        <a:p>
          <a:endParaRPr lang="pl-PL"/>
        </a:p>
      </dgm:t>
    </dgm:pt>
    <dgm:pt modelId="{3EE714E0-1B72-4F05-8E3E-A69FCCAE6129}" type="pres">
      <dgm:prSet presAssocID="{E72EB352-907C-4DF6-BFC6-7A2641EE650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4A2E99F-E9D8-4078-8D6C-8B9D2E3208AA}" type="pres">
      <dgm:prSet presAssocID="{C22A5C5F-1EE9-4228-8B6E-0662E28635E0}" presName="centerShape" presStyleLbl="node0" presStyleIdx="0" presStyleCnt="1" custScaleX="122191" custScaleY="107271"/>
      <dgm:spPr/>
      <dgm:t>
        <a:bodyPr/>
        <a:lstStyle/>
        <a:p>
          <a:endParaRPr lang="pl-PL"/>
        </a:p>
      </dgm:t>
    </dgm:pt>
    <dgm:pt modelId="{B17CE28E-ECD4-4C35-A245-8A441CBCE42D}" type="pres">
      <dgm:prSet presAssocID="{DB851032-D0AA-4DFF-BD4D-7FC431FDFBCD}" presName="parTrans" presStyleLbl="sibTrans2D1" presStyleIdx="0" presStyleCnt="5" custLinFactNeighborX="-3219" custLinFactNeighborY="-2219"/>
      <dgm:spPr/>
      <dgm:t>
        <a:bodyPr/>
        <a:lstStyle/>
        <a:p>
          <a:endParaRPr lang="pl-PL"/>
        </a:p>
      </dgm:t>
    </dgm:pt>
    <dgm:pt modelId="{DEEF2D11-C26C-43E3-ABF9-71799CF9323C}" type="pres">
      <dgm:prSet presAssocID="{DB851032-D0AA-4DFF-BD4D-7FC431FDFBCD}" presName="connectorText" presStyleLbl="sibTrans2D1" presStyleIdx="0" presStyleCnt="5"/>
      <dgm:spPr/>
      <dgm:t>
        <a:bodyPr/>
        <a:lstStyle/>
        <a:p>
          <a:endParaRPr lang="pl-PL"/>
        </a:p>
      </dgm:t>
    </dgm:pt>
    <dgm:pt modelId="{61BBF007-A28D-4503-8232-4AFD74792AA3}" type="pres">
      <dgm:prSet presAssocID="{749954B9-5D19-472E-A620-45D61D19791C}" presName="node" presStyleLbl="node1" presStyleIdx="0" presStyleCnt="5" custScaleX="129660" custScaleY="119773" custRadScaleRad="96577" custRadScaleInc="103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D5228E0-49C1-43C6-A8C0-EC3E68C76313}" type="pres">
      <dgm:prSet presAssocID="{3E53174B-9E5D-433C-BD2C-D40706C25D39}" presName="parTrans" presStyleLbl="sibTrans2D1" presStyleIdx="1" presStyleCnt="5"/>
      <dgm:spPr/>
      <dgm:t>
        <a:bodyPr/>
        <a:lstStyle/>
        <a:p>
          <a:endParaRPr lang="pl-PL"/>
        </a:p>
      </dgm:t>
    </dgm:pt>
    <dgm:pt modelId="{AF82438D-3839-432E-BA26-4F52FD369EB1}" type="pres">
      <dgm:prSet presAssocID="{3E53174B-9E5D-433C-BD2C-D40706C25D39}" presName="connectorText" presStyleLbl="sibTrans2D1" presStyleIdx="1" presStyleCnt="5"/>
      <dgm:spPr/>
      <dgm:t>
        <a:bodyPr/>
        <a:lstStyle/>
        <a:p>
          <a:endParaRPr lang="pl-PL"/>
        </a:p>
      </dgm:t>
    </dgm:pt>
    <dgm:pt modelId="{27B0CD5A-A0FE-487F-A20F-4C187A30AF85}" type="pres">
      <dgm:prSet presAssocID="{18D21A39-F32D-4B15-BCBE-F4EFA3DD9CAF}" presName="node" presStyleLbl="node1" presStyleIdx="1" presStyleCnt="5" custScaleX="142813" custScaleY="123218" custRadScaleRad="102893" custRadScaleInc="17500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DB7B0D5-593C-474C-833F-393D9015B628}" type="pres">
      <dgm:prSet presAssocID="{A7D9EAF1-390A-402B-A37D-0B9C73419DBC}" presName="parTrans" presStyleLbl="sibTrans2D1" presStyleIdx="2" presStyleCnt="5"/>
      <dgm:spPr/>
      <dgm:t>
        <a:bodyPr/>
        <a:lstStyle/>
        <a:p>
          <a:endParaRPr lang="pl-PL"/>
        </a:p>
      </dgm:t>
    </dgm:pt>
    <dgm:pt modelId="{75CCADFE-E1D8-42E6-A45D-3EDB178086AA}" type="pres">
      <dgm:prSet presAssocID="{A7D9EAF1-390A-402B-A37D-0B9C73419DBC}" presName="connectorText" presStyleLbl="sibTrans2D1" presStyleIdx="2" presStyleCnt="5"/>
      <dgm:spPr/>
      <dgm:t>
        <a:bodyPr/>
        <a:lstStyle/>
        <a:p>
          <a:endParaRPr lang="pl-PL"/>
        </a:p>
      </dgm:t>
    </dgm:pt>
    <dgm:pt modelId="{300258EC-3D9D-45A8-AAFC-C5B858A74106}" type="pres">
      <dgm:prSet presAssocID="{C1AFA221-8F13-456B-98DE-E508626E27A7}" presName="node" presStyleLbl="node1" presStyleIdx="2" presStyleCnt="5" custScaleX="135640" custScaleY="120458" custRadScaleRad="104015" custRadScaleInc="-22339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12B76B9-04CD-431C-B107-C04B7F9AF611}" type="pres">
      <dgm:prSet presAssocID="{D8E50E39-700B-4FB8-828E-6361F46D893D}" presName="parTrans" presStyleLbl="sibTrans2D1" presStyleIdx="3" presStyleCnt="5"/>
      <dgm:spPr/>
      <dgm:t>
        <a:bodyPr/>
        <a:lstStyle/>
        <a:p>
          <a:endParaRPr lang="pl-PL"/>
        </a:p>
      </dgm:t>
    </dgm:pt>
    <dgm:pt modelId="{0E69CA63-81C8-44BF-AE8D-91E9058094AE}" type="pres">
      <dgm:prSet presAssocID="{D8E50E39-700B-4FB8-828E-6361F46D893D}" presName="connectorText" presStyleLbl="sibTrans2D1" presStyleIdx="3" presStyleCnt="5"/>
      <dgm:spPr/>
      <dgm:t>
        <a:bodyPr/>
        <a:lstStyle/>
        <a:p>
          <a:endParaRPr lang="pl-PL"/>
        </a:p>
      </dgm:t>
    </dgm:pt>
    <dgm:pt modelId="{C0368C42-4D52-4A46-9D5A-B9AC419D2E56}" type="pres">
      <dgm:prSet presAssocID="{6D5266D8-C723-4FB8-9EAF-F9F1EAF2BEFC}" presName="node" presStyleLbl="node1" presStyleIdx="3" presStyleCnt="5" custScaleX="128653" custScaleY="114028" custRadScaleRad="105814" custRadScaleInc="1512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8E32149-B11F-44B7-90A7-5984FD45D5B3}" type="pres">
      <dgm:prSet presAssocID="{64C1889E-EB61-436A-AE57-28FE4C15D786}" presName="parTrans" presStyleLbl="sibTrans2D1" presStyleIdx="4" presStyleCnt="5"/>
      <dgm:spPr/>
      <dgm:t>
        <a:bodyPr/>
        <a:lstStyle/>
        <a:p>
          <a:endParaRPr lang="pl-PL"/>
        </a:p>
      </dgm:t>
    </dgm:pt>
    <dgm:pt modelId="{084E3259-6B82-4D07-A9BD-CB7C52860212}" type="pres">
      <dgm:prSet presAssocID="{64C1889E-EB61-436A-AE57-28FE4C15D786}" presName="connectorText" presStyleLbl="sibTrans2D1" presStyleIdx="4" presStyleCnt="5"/>
      <dgm:spPr/>
      <dgm:t>
        <a:bodyPr/>
        <a:lstStyle/>
        <a:p>
          <a:endParaRPr lang="pl-PL"/>
        </a:p>
      </dgm:t>
    </dgm:pt>
    <dgm:pt modelId="{58E3FD0F-7F9A-4D50-8CCB-9063D4822FB2}" type="pres">
      <dgm:prSet presAssocID="{FBA0686A-D0D8-4E69-831C-829150A95389}" presName="node" presStyleLbl="node1" presStyleIdx="4" presStyleCnt="5" custScaleX="128342" custScaleY="126809" custRadScaleRad="102266" custRadScaleInc="424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5073BD5-452F-44D6-ADF8-9E24E65C503D}" type="presOf" srcId="{64C1889E-EB61-436A-AE57-28FE4C15D786}" destId="{084E3259-6B82-4D07-A9BD-CB7C52860212}" srcOrd="1" destOrd="0" presId="urn:microsoft.com/office/officeart/2005/8/layout/radial5"/>
    <dgm:cxn modelId="{B06BB092-2E3F-4AB6-8E4C-4EB6BD19CFFA}" type="presOf" srcId="{FBA0686A-D0D8-4E69-831C-829150A95389}" destId="{58E3FD0F-7F9A-4D50-8CCB-9063D4822FB2}" srcOrd="0" destOrd="0" presId="urn:microsoft.com/office/officeart/2005/8/layout/radial5"/>
    <dgm:cxn modelId="{6C27893D-10EC-40A2-A049-80472A42533C}" type="presOf" srcId="{749954B9-5D19-472E-A620-45D61D19791C}" destId="{61BBF007-A28D-4503-8232-4AFD74792AA3}" srcOrd="0" destOrd="0" presId="urn:microsoft.com/office/officeart/2005/8/layout/radial5"/>
    <dgm:cxn modelId="{0ABD2680-0236-461C-BBBF-C9E89FBB5077}" type="presOf" srcId="{A7D9EAF1-390A-402B-A37D-0B9C73419DBC}" destId="{2DB7B0D5-593C-474C-833F-393D9015B628}" srcOrd="0" destOrd="0" presId="urn:microsoft.com/office/officeart/2005/8/layout/radial5"/>
    <dgm:cxn modelId="{BCDBDC59-B285-4011-9E39-F5D9A4366E95}" type="presOf" srcId="{64C1889E-EB61-436A-AE57-28FE4C15D786}" destId="{28E32149-B11F-44B7-90A7-5984FD45D5B3}" srcOrd="0" destOrd="0" presId="urn:microsoft.com/office/officeart/2005/8/layout/radial5"/>
    <dgm:cxn modelId="{0CAB89AC-F5C0-49FA-869A-BA2723044231}" type="presOf" srcId="{3E53174B-9E5D-433C-BD2C-D40706C25D39}" destId="{ED5228E0-49C1-43C6-A8C0-EC3E68C76313}" srcOrd="0" destOrd="0" presId="urn:microsoft.com/office/officeart/2005/8/layout/radial5"/>
    <dgm:cxn modelId="{F875EAFC-B5C6-4C25-B40C-3FE3215C7D2D}" type="presOf" srcId="{3E53174B-9E5D-433C-BD2C-D40706C25D39}" destId="{AF82438D-3839-432E-BA26-4F52FD369EB1}" srcOrd="1" destOrd="0" presId="urn:microsoft.com/office/officeart/2005/8/layout/radial5"/>
    <dgm:cxn modelId="{714E89E8-14AA-4DD1-BF48-016836FABEB6}" type="presOf" srcId="{DB851032-D0AA-4DFF-BD4D-7FC431FDFBCD}" destId="{B17CE28E-ECD4-4C35-A245-8A441CBCE42D}" srcOrd="0" destOrd="0" presId="urn:microsoft.com/office/officeart/2005/8/layout/radial5"/>
    <dgm:cxn modelId="{F380444C-08BD-440A-AB85-877DE672A460}" srcId="{C22A5C5F-1EE9-4228-8B6E-0662E28635E0}" destId="{C1AFA221-8F13-456B-98DE-E508626E27A7}" srcOrd="2" destOrd="0" parTransId="{A7D9EAF1-390A-402B-A37D-0B9C73419DBC}" sibTransId="{6C5F459D-07CA-4DEA-8FFA-E2AA66FE9448}"/>
    <dgm:cxn modelId="{57E7E7EC-BB5C-447E-B611-B28AF97D389F}" type="presOf" srcId="{C1AFA221-8F13-456B-98DE-E508626E27A7}" destId="{300258EC-3D9D-45A8-AAFC-C5B858A74106}" srcOrd="0" destOrd="0" presId="urn:microsoft.com/office/officeart/2005/8/layout/radial5"/>
    <dgm:cxn modelId="{7E5098FB-C459-4C59-8839-DB4AC1B0F6DB}" srcId="{E72EB352-907C-4DF6-BFC6-7A2641EE650F}" destId="{C22A5C5F-1EE9-4228-8B6E-0662E28635E0}" srcOrd="0" destOrd="0" parTransId="{A1BF2DC5-FB9E-4388-A3DA-E17D0D24FFF0}" sibTransId="{7876666E-E808-4179-B10B-B9AFD46E5717}"/>
    <dgm:cxn modelId="{B9A97C24-BCA4-4EA4-8838-21249E482D4F}" type="presOf" srcId="{18D21A39-F32D-4B15-BCBE-F4EFA3DD9CAF}" destId="{27B0CD5A-A0FE-487F-A20F-4C187A30AF85}" srcOrd="0" destOrd="0" presId="urn:microsoft.com/office/officeart/2005/8/layout/radial5"/>
    <dgm:cxn modelId="{04CAA769-9C13-4720-AB09-6330BE159039}" srcId="{C22A5C5F-1EE9-4228-8B6E-0662E28635E0}" destId="{18D21A39-F32D-4B15-BCBE-F4EFA3DD9CAF}" srcOrd="1" destOrd="0" parTransId="{3E53174B-9E5D-433C-BD2C-D40706C25D39}" sibTransId="{DB25C60F-6D66-4533-9147-73EC30408E03}"/>
    <dgm:cxn modelId="{438DBE06-3678-430C-8377-8D244052A28A}" type="presOf" srcId="{D8E50E39-700B-4FB8-828E-6361F46D893D}" destId="{012B76B9-04CD-431C-B107-C04B7F9AF611}" srcOrd="0" destOrd="0" presId="urn:microsoft.com/office/officeart/2005/8/layout/radial5"/>
    <dgm:cxn modelId="{2BFF50D9-EB09-4259-A776-6D5C1BDCCAF3}" srcId="{C22A5C5F-1EE9-4228-8B6E-0662E28635E0}" destId="{6D5266D8-C723-4FB8-9EAF-F9F1EAF2BEFC}" srcOrd="3" destOrd="0" parTransId="{D8E50E39-700B-4FB8-828E-6361F46D893D}" sibTransId="{7608F242-EF97-4C4A-8CD2-CADED6F4E776}"/>
    <dgm:cxn modelId="{5E816689-0C37-40C0-8C90-429B6E137550}" type="presOf" srcId="{C22A5C5F-1EE9-4228-8B6E-0662E28635E0}" destId="{34A2E99F-E9D8-4078-8D6C-8B9D2E3208AA}" srcOrd="0" destOrd="0" presId="urn:microsoft.com/office/officeart/2005/8/layout/radial5"/>
    <dgm:cxn modelId="{06A0FB22-4E7C-408E-82FA-CF49E03ADE50}" type="presOf" srcId="{6D5266D8-C723-4FB8-9EAF-F9F1EAF2BEFC}" destId="{C0368C42-4D52-4A46-9D5A-B9AC419D2E56}" srcOrd="0" destOrd="0" presId="urn:microsoft.com/office/officeart/2005/8/layout/radial5"/>
    <dgm:cxn modelId="{C53AB2C8-E252-4307-866E-6CD537ECB0D5}" type="presOf" srcId="{A7D9EAF1-390A-402B-A37D-0B9C73419DBC}" destId="{75CCADFE-E1D8-42E6-A45D-3EDB178086AA}" srcOrd="1" destOrd="0" presId="urn:microsoft.com/office/officeart/2005/8/layout/radial5"/>
    <dgm:cxn modelId="{DB10390B-3919-4286-9164-FFD316752725}" type="presOf" srcId="{DB851032-D0AA-4DFF-BD4D-7FC431FDFBCD}" destId="{DEEF2D11-C26C-43E3-ABF9-71799CF9323C}" srcOrd="1" destOrd="0" presId="urn:microsoft.com/office/officeart/2005/8/layout/radial5"/>
    <dgm:cxn modelId="{41A1990E-5BE2-4A3D-B38D-2ED8001DADDC}" srcId="{C22A5C5F-1EE9-4228-8B6E-0662E28635E0}" destId="{749954B9-5D19-472E-A620-45D61D19791C}" srcOrd="0" destOrd="0" parTransId="{DB851032-D0AA-4DFF-BD4D-7FC431FDFBCD}" sibTransId="{FFBBB4A4-8BB6-435E-A8A0-204ABDCA24DE}"/>
    <dgm:cxn modelId="{4F19DBE5-2220-4440-ADFB-EAFA27E2E0A6}" type="presOf" srcId="{D8E50E39-700B-4FB8-828E-6361F46D893D}" destId="{0E69CA63-81C8-44BF-AE8D-91E9058094AE}" srcOrd="1" destOrd="0" presId="urn:microsoft.com/office/officeart/2005/8/layout/radial5"/>
    <dgm:cxn modelId="{7A5B72B6-CA7B-4799-963B-E025A78AE66A}" srcId="{C22A5C5F-1EE9-4228-8B6E-0662E28635E0}" destId="{FBA0686A-D0D8-4E69-831C-829150A95389}" srcOrd="4" destOrd="0" parTransId="{64C1889E-EB61-436A-AE57-28FE4C15D786}" sibTransId="{3D06A778-A290-4C43-8ABB-9227CEB7624D}"/>
    <dgm:cxn modelId="{393689BA-C8A9-4C39-B988-43DC4408E593}" type="presOf" srcId="{E72EB352-907C-4DF6-BFC6-7A2641EE650F}" destId="{3EE714E0-1B72-4F05-8E3E-A69FCCAE6129}" srcOrd="0" destOrd="0" presId="urn:microsoft.com/office/officeart/2005/8/layout/radial5"/>
    <dgm:cxn modelId="{B3A0666F-6146-474F-A4B3-C3E3E2AF46C0}" type="presParOf" srcId="{3EE714E0-1B72-4F05-8E3E-A69FCCAE6129}" destId="{34A2E99F-E9D8-4078-8D6C-8B9D2E3208AA}" srcOrd="0" destOrd="0" presId="urn:microsoft.com/office/officeart/2005/8/layout/radial5"/>
    <dgm:cxn modelId="{37993CEC-4B16-4E00-8EE6-DB0E81ADA8EF}" type="presParOf" srcId="{3EE714E0-1B72-4F05-8E3E-A69FCCAE6129}" destId="{B17CE28E-ECD4-4C35-A245-8A441CBCE42D}" srcOrd="1" destOrd="0" presId="urn:microsoft.com/office/officeart/2005/8/layout/radial5"/>
    <dgm:cxn modelId="{5219C128-F11D-40B9-8489-FB8F704CACC4}" type="presParOf" srcId="{B17CE28E-ECD4-4C35-A245-8A441CBCE42D}" destId="{DEEF2D11-C26C-43E3-ABF9-71799CF9323C}" srcOrd="0" destOrd="0" presId="urn:microsoft.com/office/officeart/2005/8/layout/radial5"/>
    <dgm:cxn modelId="{48F11DAD-3BD9-4F5F-B294-F6ACDF14D469}" type="presParOf" srcId="{3EE714E0-1B72-4F05-8E3E-A69FCCAE6129}" destId="{61BBF007-A28D-4503-8232-4AFD74792AA3}" srcOrd="2" destOrd="0" presId="urn:microsoft.com/office/officeart/2005/8/layout/radial5"/>
    <dgm:cxn modelId="{82947AF8-4156-4958-A1B2-05310DEAACA3}" type="presParOf" srcId="{3EE714E0-1B72-4F05-8E3E-A69FCCAE6129}" destId="{ED5228E0-49C1-43C6-A8C0-EC3E68C76313}" srcOrd="3" destOrd="0" presId="urn:microsoft.com/office/officeart/2005/8/layout/radial5"/>
    <dgm:cxn modelId="{4B016AB0-6801-4BF1-83E5-6CFE58548F1E}" type="presParOf" srcId="{ED5228E0-49C1-43C6-A8C0-EC3E68C76313}" destId="{AF82438D-3839-432E-BA26-4F52FD369EB1}" srcOrd="0" destOrd="0" presId="urn:microsoft.com/office/officeart/2005/8/layout/radial5"/>
    <dgm:cxn modelId="{EB2A7739-DA98-48A4-8A92-B6E4B65F88F6}" type="presParOf" srcId="{3EE714E0-1B72-4F05-8E3E-A69FCCAE6129}" destId="{27B0CD5A-A0FE-487F-A20F-4C187A30AF85}" srcOrd="4" destOrd="0" presId="urn:microsoft.com/office/officeart/2005/8/layout/radial5"/>
    <dgm:cxn modelId="{75987AB3-20E7-4C76-AA27-286036B5ECAD}" type="presParOf" srcId="{3EE714E0-1B72-4F05-8E3E-A69FCCAE6129}" destId="{2DB7B0D5-593C-474C-833F-393D9015B628}" srcOrd="5" destOrd="0" presId="urn:microsoft.com/office/officeart/2005/8/layout/radial5"/>
    <dgm:cxn modelId="{EC8E70EF-61E9-47AD-80B6-5D3EF4009FF8}" type="presParOf" srcId="{2DB7B0D5-593C-474C-833F-393D9015B628}" destId="{75CCADFE-E1D8-42E6-A45D-3EDB178086AA}" srcOrd="0" destOrd="0" presId="urn:microsoft.com/office/officeart/2005/8/layout/radial5"/>
    <dgm:cxn modelId="{459AA630-0E18-4F87-9AAB-DBFA5E7A4DAA}" type="presParOf" srcId="{3EE714E0-1B72-4F05-8E3E-A69FCCAE6129}" destId="{300258EC-3D9D-45A8-AAFC-C5B858A74106}" srcOrd="6" destOrd="0" presId="urn:microsoft.com/office/officeart/2005/8/layout/radial5"/>
    <dgm:cxn modelId="{CA037CF8-1877-41A9-B885-81D8497B0AC6}" type="presParOf" srcId="{3EE714E0-1B72-4F05-8E3E-A69FCCAE6129}" destId="{012B76B9-04CD-431C-B107-C04B7F9AF611}" srcOrd="7" destOrd="0" presId="urn:microsoft.com/office/officeart/2005/8/layout/radial5"/>
    <dgm:cxn modelId="{00BCEB22-9974-4B4F-A4D9-536A2C8A5B29}" type="presParOf" srcId="{012B76B9-04CD-431C-B107-C04B7F9AF611}" destId="{0E69CA63-81C8-44BF-AE8D-91E9058094AE}" srcOrd="0" destOrd="0" presId="urn:microsoft.com/office/officeart/2005/8/layout/radial5"/>
    <dgm:cxn modelId="{CDC6E61F-50F3-4644-AAF7-BDD56BB2C328}" type="presParOf" srcId="{3EE714E0-1B72-4F05-8E3E-A69FCCAE6129}" destId="{C0368C42-4D52-4A46-9D5A-B9AC419D2E56}" srcOrd="8" destOrd="0" presId="urn:microsoft.com/office/officeart/2005/8/layout/radial5"/>
    <dgm:cxn modelId="{5248F67F-1C71-43B7-A536-A98A1638A034}" type="presParOf" srcId="{3EE714E0-1B72-4F05-8E3E-A69FCCAE6129}" destId="{28E32149-B11F-44B7-90A7-5984FD45D5B3}" srcOrd="9" destOrd="0" presId="urn:microsoft.com/office/officeart/2005/8/layout/radial5"/>
    <dgm:cxn modelId="{F655ACF1-E118-4E63-A6E1-4E3CC4145518}" type="presParOf" srcId="{28E32149-B11F-44B7-90A7-5984FD45D5B3}" destId="{084E3259-6B82-4D07-A9BD-CB7C52860212}" srcOrd="0" destOrd="0" presId="urn:microsoft.com/office/officeart/2005/8/layout/radial5"/>
    <dgm:cxn modelId="{567DA3DD-8525-45F9-B4D5-1038D8C70083}" type="presParOf" srcId="{3EE714E0-1B72-4F05-8E3E-A69FCCAE6129}" destId="{58E3FD0F-7F9A-4D50-8CCB-9063D4822FB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A2E99F-E9D8-4078-8D6C-8B9D2E3208AA}">
      <dsp:nvSpPr>
        <dsp:cNvPr id="0" name=""/>
        <dsp:cNvSpPr/>
      </dsp:nvSpPr>
      <dsp:spPr>
        <a:xfrm>
          <a:off x="3247058" y="2054116"/>
          <a:ext cx="1630087" cy="14310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>
              <a:latin typeface="Europa" pitchFamily="2" charset="-18"/>
            </a:rPr>
            <a:t>Bydgoska Karta Seniora 60+</a:t>
          </a:r>
          <a:endParaRPr lang="pl-PL" sz="1700" kern="1200" dirty="0">
            <a:latin typeface="Europa" pitchFamily="2" charset="-18"/>
          </a:endParaRPr>
        </a:p>
      </dsp:txBody>
      <dsp:txXfrm>
        <a:off x="3247058" y="2054116"/>
        <a:ext cx="1630087" cy="1431047"/>
      </dsp:txXfrm>
    </dsp:sp>
    <dsp:sp modelId="{B17CE28E-ECD4-4C35-A245-8A441CBCE42D}">
      <dsp:nvSpPr>
        <dsp:cNvPr id="0" name=""/>
        <dsp:cNvSpPr/>
      </dsp:nvSpPr>
      <dsp:spPr>
        <a:xfrm rot="16227918">
          <a:off x="3961810" y="1610494"/>
          <a:ext cx="202192" cy="4952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/>
        </a:p>
      </dsp:txBody>
      <dsp:txXfrm rot="16227918">
        <a:off x="3961810" y="1610494"/>
        <a:ext cx="202192" cy="495262"/>
      </dsp:txXfrm>
    </dsp:sp>
    <dsp:sp modelId="{61BBF007-A28D-4503-8232-4AFD74792AA3}">
      <dsp:nvSpPr>
        <dsp:cNvPr id="0" name=""/>
        <dsp:cNvSpPr/>
      </dsp:nvSpPr>
      <dsp:spPr>
        <a:xfrm>
          <a:off x="3133745" y="-72002"/>
          <a:ext cx="1888699" cy="17446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zachęcanie do aktywnego spędzania czasu poza domem</a:t>
          </a:r>
          <a:endParaRPr lang="pl-PL" sz="1800" kern="1200" dirty="0">
            <a:latin typeface="Europa" pitchFamily="2" charset="-18"/>
          </a:endParaRPr>
        </a:p>
      </dsp:txBody>
      <dsp:txXfrm>
        <a:off x="3133745" y="-72002"/>
        <a:ext cx="1888699" cy="1744679"/>
      </dsp:txXfrm>
    </dsp:sp>
    <dsp:sp modelId="{ED5228E0-49C1-43C6-A8C0-EC3E68C76313}">
      <dsp:nvSpPr>
        <dsp:cNvPr id="0" name=""/>
        <dsp:cNvSpPr/>
      </dsp:nvSpPr>
      <dsp:spPr>
        <a:xfrm rot="5395626">
          <a:off x="3844327" y="3336769"/>
          <a:ext cx="137400" cy="4952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/>
        </a:p>
      </dsp:txBody>
      <dsp:txXfrm rot="5395626">
        <a:off x="3844327" y="3336769"/>
        <a:ext cx="137400" cy="495262"/>
      </dsp:txXfrm>
    </dsp:sp>
    <dsp:sp modelId="{27B0CD5A-A0FE-487F-A20F-4C187A30AF85}">
      <dsp:nvSpPr>
        <dsp:cNvPr id="0" name=""/>
        <dsp:cNvSpPr/>
      </dsp:nvSpPr>
      <dsp:spPr>
        <a:xfrm>
          <a:off x="3024337" y="3744408"/>
          <a:ext cx="2080293" cy="17948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aktywizacja i integracja społeczna seniorów</a:t>
          </a:r>
          <a:endParaRPr lang="pl-PL" sz="1800" kern="1200" dirty="0">
            <a:latin typeface="Europa" pitchFamily="2" charset="-18"/>
          </a:endParaRPr>
        </a:p>
      </dsp:txBody>
      <dsp:txXfrm>
        <a:off x="3024337" y="3744408"/>
        <a:ext cx="2080293" cy="1794861"/>
      </dsp:txXfrm>
    </dsp:sp>
    <dsp:sp modelId="{2DB7B0D5-593C-474C-833F-393D9015B628}">
      <dsp:nvSpPr>
        <dsp:cNvPr id="0" name=""/>
        <dsp:cNvSpPr/>
      </dsp:nvSpPr>
      <dsp:spPr>
        <a:xfrm rot="20887686">
          <a:off x="4912106" y="2328073"/>
          <a:ext cx="145047" cy="4952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/>
        </a:p>
      </dsp:txBody>
      <dsp:txXfrm rot="20887686">
        <a:off x="4912106" y="2328073"/>
        <a:ext cx="145047" cy="495262"/>
      </dsp:txXfrm>
    </dsp:sp>
    <dsp:sp modelId="{300258EC-3D9D-45A8-AAFC-C5B858A74106}">
      <dsp:nvSpPr>
        <dsp:cNvPr id="0" name=""/>
        <dsp:cNvSpPr/>
      </dsp:nvSpPr>
      <dsp:spPr>
        <a:xfrm>
          <a:off x="5095990" y="1467288"/>
          <a:ext cx="1975807" cy="175465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promocja koncepcji aktywnego starzenia się</a:t>
          </a:r>
          <a:endParaRPr lang="pl-PL" sz="1800" kern="1200" dirty="0">
            <a:latin typeface="Europa" pitchFamily="2" charset="-18"/>
          </a:endParaRPr>
        </a:p>
      </dsp:txBody>
      <dsp:txXfrm>
        <a:off x="5095990" y="1467288"/>
        <a:ext cx="1975807" cy="1754657"/>
      </dsp:txXfrm>
    </dsp:sp>
    <dsp:sp modelId="{28E32149-B11F-44B7-90A7-5984FD45D5B3}">
      <dsp:nvSpPr>
        <dsp:cNvPr id="0" name=""/>
        <dsp:cNvSpPr/>
      </dsp:nvSpPr>
      <dsp:spPr>
        <a:xfrm rot="10914480">
          <a:off x="2995937" y="2489455"/>
          <a:ext cx="177936" cy="4952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/>
        </a:p>
      </dsp:txBody>
      <dsp:txXfrm rot="10914480">
        <a:off x="2995937" y="2489455"/>
        <a:ext cx="177936" cy="495262"/>
      </dsp:txXfrm>
    </dsp:sp>
    <dsp:sp modelId="{58E3FD0F-7F9A-4D50-8CCB-9063D4822FB2}">
      <dsp:nvSpPr>
        <dsp:cNvPr id="0" name=""/>
        <dsp:cNvSpPr/>
      </dsp:nvSpPr>
      <dsp:spPr>
        <a:xfrm>
          <a:off x="1043131" y="1776622"/>
          <a:ext cx="1869500" cy="18471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promocja firm i miejsc przyjaznych osobom starszym</a:t>
          </a:r>
          <a:r>
            <a:rPr lang="pl-PL" sz="1800" kern="1200" dirty="0" smtClean="0">
              <a:latin typeface="Europa" pitchFamily="2" charset="-18"/>
            </a:rPr>
            <a:t> </a:t>
          </a:r>
          <a:endParaRPr lang="pl-PL" sz="1800" kern="1200" dirty="0">
            <a:latin typeface="Europa" pitchFamily="2" charset="-18"/>
          </a:endParaRPr>
        </a:p>
      </dsp:txBody>
      <dsp:txXfrm>
        <a:off x="1043131" y="1776622"/>
        <a:ext cx="1869500" cy="18471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A2E99F-E9D8-4078-8D6C-8B9D2E3208AA}">
      <dsp:nvSpPr>
        <dsp:cNvPr id="0" name=""/>
        <dsp:cNvSpPr/>
      </dsp:nvSpPr>
      <dsp:spPr>
        <a:xfrm>
          <a:off x="3148102" y="2180238"/>
          <a:ext cx="1820002" cy="15977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>
              <a:latin typeface="Europa" pitchFamily="2" charset="-18"/>
            </a:rPr>
            <a:t>Bydgoska Karta Rodzinna</a:t>
          </a:r>
          <a:endParaRPr lang="pl-PL" sz="2200" kern="1200" dirty="0">
            <a:latin typeface="Europa" pitchFamily="2" charset="-18"/>
          </a:endParaRPr>
        </a:p>
      </dsp:txBody>
      <dsp:txXfrm>
        <a:off x="3148102" y="2180238"/>
        <a:ext cx="1820002" cy="1597772"/>
      </dsp:txXfrm>
    </dsp:sp>
    <dsp:sp modelId="{B17CE28E-ECD4-4C35-A245-8A441CBCE42D}">
      <dsp:nvSpPr>
        <dsp:cNvPr id="0" name=""/>
        <dsp:cNvSpPr/>
      </dsp:nvSpPr>
      <dsp:spPr>
        <a:xfrm rot="16222334">
          <a:off x="3956426" y="1716180"/>
          <a:ext cx="203075" cy="532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/>
        </a:p>
      </dsp:txBody>
      <dsp:txXfrm rot="16222334">
        <a:off x="3956426" y="1716180"/>
        <a:ext cx="203075" cy="532834"/>
      </dsp:txXfrm>
    </dsp:sp>
    <dsp:sp modelId="{61BBF007-A28D-4503-8232-4AFD74792AA3}">
      <dsp:nvSpPr>
        <dsp:cNvPr id="0" name=""/>
        <dsp:cNvSpPr/>
      </dsp:nvSpPr>
      <dsp:spPr>
        <a:xfrm>
          <a:off x="3055891" y="-79920"/>
          <a:ext cx="2031979" cy="18770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latin typeface="Europa" pitchFamily="2" charset="-18"/>
            </a:rPr>
            <a:t>zniżki i ulgi </a:t>
          </a:r>
          <a:br>
            <a:rPr lang="pl-PL" sz="1800" kern="1200" dirty="0" smtClean="0">
              <a:latin typeface="Europa" pitchFamily="2" charset="-18"/>
            </a:rPr>
          </a:br>
          <a:r>
            <a:rPr lang="pl-PL" sz="1800" kern="1200" dirty="0" smtClean="0">
              <a:latin typeface="Europa" pitchFamily="2" charset="-18"/>
            </a:rPr>
            <a:t>w instytucjach miejskich</a:t>
          </a:r>
          <a:endParaRPr lang="pl-PL" sz="1800" kern="1200" dirty="0">
            <a:latin typeface="Europa" pitchFamily="2" charset="-18"/>
          </a:endParaRPr>
        </a:p>
      </dsp:txBody>
      <dsp:txXfrm>
        <a:off x="3055891" y="-79920"/>
        <a:ext cx="2031979" cy="1877034"/>
      </dsp:txXfrm>
    </dsp:sp>
    <dsp:sp modelId="{ED5228E0-49C1-43C6-A8C0-EC3E68C76313}">
      <dsp:nvSpPr>
        <dsp:cNvPr id="0" name=""/>
        <dsp:cNvSpPr/>
      </dsp:nvSpPr>
      <dsp:spPr>
        <a:xfrm rot="2700151">
          <a:off x="4687768" y="3442182"/>
          <a:ext cx="199492" cy="532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/>
        </a:p>
      </dsp:txBody>
      <dsp:txXfrm rot="2700151">
        <a:off x="4687768" y="3442182"/>
        <a:ext cx="199492" cy="532834"/>
      </dsp:txXfrm>
    </dsp:sp>
    <dsp:sp modelId="{27B0CD5A-A0FE-487F-A20F-4C187A30AF85}">
      <dsp:nvSpPr>
        <dsp:cNvPr id="0" name=""/>
        <dsp:cNvSpPr/>
      </dsp:nvSpPr>
      <dsp:spPr>
        <a:xfrm>
          <a:off x="4536514" y="3611217"/>
          <a:ext cx="2238108" cy="1931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latin typeface="Europa" pitchFamily="2" charset="-18"/>
            </a:rPr>
            <a:t>program wypożyczania podręczników w szkołach</a:t>
          </a:r>
          <a:endParaRPr lang="pl-PL" sz="1800" kern="1200" dirty="0">
            <a:latin typeface="Europa" pitchFamily="2" charset="-18"/>
          </a:endParaRPr>
        </a:p>
      </dsp:txBody>
      <dsp:txXfrm>
        <a:off x="4536514" y="3611217"/>
        <a:ext cx="2238108" cy="1931023"/>
      </dsp:txXfrm>
    </dsp:sp>
    <dsp:sp modelId="{2DB7B0D5-593C-474C-833F-393D9015B628}">
      <dsp:nvSpPr>
        <dsp:cNvPr id="0" name=""/>
        <dsp:cNvSpPr/>
      </dsp:nvSpPr>
      <dsp:spPr>
        <a:xfrm rot="20014625">
          <a:off x="4911657" y="2240663"/>
          <a:ext cx="192836" cy="532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/>
        </a:p>
      </dsp:txBody>
      <dsp:txXfrm rot="20014625">
        <a:off x="4911657" y="2240663"/>
        <a:ext cx="192836" cy="532834"/>
      </dsp:txXfrm>
    </dsp:sp>
    <dsp:sp modelId="{300258EC-3D9D-45A8-AAFC-C5B858A74106}">
      <dsp:nvSpPr>
        <dsp:cNvPr id="0" name=""/>
        <dsp:cNvSpPr/>
      </dsp:nvSpPr>
      <dsp:spPr>
        <a:xfrm>
          <a:off x="5040557" y="1018923"/>
          <a:ext cx="2125696" cy="18877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latin typeface="Europa" pitchFamily="2" charset="-18"/>
            </a:rPr>
            <a:t>zniżki oferowane przez partnerów prywatnych</a:t>
          </a:r>
          <a:endParaRPr lang="pl-PL" sz="1800" kern="1200" dirty="0">
            <a:latin typeface="Europa" pitchFamily="2" charset="-18"/>
          </a:endParaRPr>
        </a:p>
      </dsp:txBody>
      <dsp:txXfrm>
        <a:off x="5040557" y="1018923"/>
        <a:ext cx="2125696" cy="1887769"/>
      </dsp:txXfrm>
    </dsp:sp>
    <dsp:sp modelId="{012B76B9-04CD-431C-B107-C04B7F9AF611}">
      <dsp:nvSpPr>
        <dsp:cNvPr id="0" name=""/>
        <dsp:cNvSpPr/>
      </dsp:nvSpPr>
      <dsp:spPr>
        <a:xfrm rot="7886657">
          <a:off x="3182728" y="3541297"/>
          <a:ext cx="287471" cy="532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/>
        </a:p>
      </dsp:txBody>
      <dsp:txXfrm rot="7886657">
        <a:off x="3182728" y="3541297"/>
        <a:ext cx="287471" cy="532834"/>
      </dsp:txXfrm>
    </dsp:sp>
    <dsp:sp modelId="{C0368C42-4D52-4A46-9D5A-B9AC419D2E56}">
      <dsp:nvSpPr>
        <dsp:cNvPr id="0" name=""/>
        <dsp:cNvSpPr/>
      </dsp:nvSpPr>
      <dsp:spPr>
        <a:xfrm>
          <a:off x="1512171" y="3827238"/>
          <a:ext cx="2016198" cy="178700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latin typeface="Europa" pitchFamily="2" charset="-18"/>
            </a:rPr>
            <a:t>bezpłatne poradnictwo</a:t>
          </a:r>
          <a:endParaRPr lang="pl-PL" sz="1800" kern="1200" dirty="0">
            <a:latin typeface="Europa" pitchFamily="2" charset="-18"/>
          </a:endParaRPr>
        </a:p>
      </dsp:txBody>
      <dsp:txXfrm>
        <a:off x="1512171" y="3827238"/>
        <a:ext cx="2016198" cy="1787001"/>
      </dsp:txXfrm>
    </dsp:sp>
    <dsp:sp modelId="{28E32149-B11F-44B7-90A7-5984FD45D5B3}">
      <dsp:nvSpPr>
        <dsp:cNvPr id="0" name=""/>
        <dsp:cNvSpPr/>
      </dsp:nvSpPr>
      <dsp:spPr>
        <a:xfrm rot="11971584">
          <a:off x="2964538" y="2357399"/>
          <a:ext cx="183350" cy="5328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/>
        </a:p>
      </dsp:txBody>
      <dsp:txXfrm rot="11971584">
        <a:off x="2964538" y="2357399"/>
        <a:ext cx="183350" cy="532834"/>
      </dsp:txXfrm>
    </dsp:sp>
    <dsp:sp modelId="{58E3FD0F-7F9A-4D50-8CCB-9063D4822FB2}">
      <dsp:nvSpPr>
        <dsp:cNvPr id="0" name=""/>
        <dsp:cNvSpPr/>
      </dsp:nvSpPr>
      <dsp:spPr>
        <a:xfrm>
          <a:off x="936097" y="1234940"/>
          <a:ext cx="2011324" cy="19873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latin typeface="Europa" pitchFamily="2" charset="-18"/>
            </a:rPr>
            <a:t>darmowa komunikacja miejska dla rodzin 4+</a:t>
          </a:r>
          <a:endParaRPr lang="pl-PL" sz="1800" kern="1200" dirty="0">
            <a:latin typeface="Europa" pitchFamily="2" charset="-18"/>
          </a:endParaRPr>
        </a:p>
      </dsp:txBody>
      <dsp:txXfrm>
        <a:off x="936097" y="1234940"/>
        <a:ext cx="2011324" cy="1987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E5302-241E-42A2-9FD1-681CBC4DDF94}" type="datetimeFigureOut">
              <a:rPr lang="pl-PL" smtClean="0"/>
              <a:pPr/>
              <a:t>2016-10-18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BE2C2-E02C-417A-B00A-376662E9F9F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25705A-800E-40C7-BE2C-91E8DB335E50}" type="datetimeFigureOut">
              <a:rPr lang="pl-PL"/>
              <a:pPr>
                <a:defRPr/>
              </a:pPr>
              <a:t>2016-10-18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F3155F4-794F-456A-8E57-46B2BE4A4CE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244D0B-82E1-4670-A614-A9E070C7D00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244D0B-82E1-4670-A614-A9E070C7D00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A7B8C8-E667-4272-89FA-DB3D9614B787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244D0B-82E1-4670-A614-A9E070C7D00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520167-0E6B-4290-9878-82BEBA4317F3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A7B8C8-E667-4272-89FA-DB3D9614B787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244D0B-82E1-4670-A614-A9E070C7D00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244D0B-82E1-4670-A614-A9E070C7D00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244D0B-82E1-4670-A614-A9E070C7D00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244D0B-82E1-4670-A614-A9E070C7D00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9DD98-A808-4559-95C2-9EA719FF543A}" type="datetimeFigureOut">
              <a:rPr lang="pl-PL"/>
              <a:pPr>
                <a:defRPr/>
              </a:pPr>
              <a:t>2016-10-18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D808A-2EFC-4720-AB4D-7A679F1D06C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Tm="3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5A8D-0F1E-4801-91CF-E150C66629A2}" type="datetimeFigureOut">
              <a:rPr lang="pl-PL"/>
              <a:pPr>
                <a:defRPr/>
              </a:pPr>
              <a:t>2016-10-18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18CF9-94F2-458D-9387-AA295682BD3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Tm="3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E6C44-DF1D-4DF3-8EFB-08CFFBE26B08}" type="datetimeFigureOut">
              <a:rPr lang="pl-PL"/>
              <a:pPr>
                <a:defRPr/>
              </a:pPr>
              <a:t>2016-10-18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DE5E6-AE71-42C1-8A46-0FD1075E3F6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Tm="3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EB577-6BAC-4D54-9D27-5863C55A09E3}" type="datetimeFigureOut">
              <a:rPr lang="pl-PL"/>
              <a:pPr>
                <a:defRPr/>
              </a:pPr>
              <a:t>2016-10-18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A0CF2-3B39-4384-B8AE-9892BCBF3C9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Tm="3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1ED0E-AE19-4702-ABBA-B730927B15DC}" type="datetimeFigureOut">
              <a:rPr lang="pl-PL"/>
              <a:pPr>
                <a:defRPr/>
              </a:pPr>
              <a:t>2016-10-18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C3323-6CAA-42FD-B58F-118443A748C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Tm="3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35BEF-6F13-48B3-B9ED-4CA7AE44093A}" type="datetimeFigureOut">
              <a:rPr lang="pl-PL"/>
              <a:pPr>
                <a:defRPr/>
              </a:pPr>
              <a:t>2016-10-18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D41D1-4054-4209-866D-061D46B5CF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Tm="3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0BF09-6EEB-4EE9-8005-CD60C1826334}" type="datetimeFigureOut">
              <a:rPr lang="pl-PL"/>
              <a:pPr>
                <a:defRPr/>
              </a:pPr>
              <a:t>2016-10-18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EEB2E-5A33-4CE3-93AA-4C3F303B162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Tm="3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97C59-8ED8-434E-8C08-DEC2F3651C60}" type="datetimeFigureOut">
              <a:rPr lang="pl-PL"/>
              <a:pPr>
                <a:defRPr/>
              </a:pPr>
              <a:t>2016-10-18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F50FF-A6D9-4F9F-953A-2147644D50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Tm="3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83A0D-2211-43A5-890C-ECDB86CF8058}" type="datetimeFigureOut">
              <a:rPr lang="pl-PL"/>
              <a:pPr>
                <a:defRPr/>
              </a:pPr>
              <a:t>2016-10-18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1AEA9-7C39-45C2-8921-6F5651CACD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Tm="3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92403-92F9-4388-A32F-C71B7E378002}" type="datetimeFigureOut">
              <a:rPr lang="pl-PL"/>
              <a:pPr>
                <a:defRPr/>
              </a:pPr>
              <a:t>2016-10-18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70062-0EBB-4B6E-BC44-1359FDEC81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Tm="3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03F58-3819-4D9B-89C0-284FC5CFB9A5}" type="datetimeFigureOut">
              <a:rPr lang="pl-PL"/>
              <a:pPr>
                <a:defRPr/>
              </a:pPr>
              <a:t>2016-10-18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15CBF-9461-46DF-83E1-7AEEEF679AA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Tm="3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4B93D5-729E-4707-B7ED-91572C7BB306}" type="datetimeFigureOut">
              <a:rPr lang="pl-PL"/>
              <a:pPr>
                <a:defRPr/>
              </a:pPr>
              <a:t>2016-10-18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DF6774-6EF4-409B-915E-0E9BC689776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ole tekstowe 3"/>
          <p:cNvSpPr txBox="1">
            <a:spLocks noChangeArrowheads="1"/>
          </p:cNvSpPr>
          <p:nvPr/>
        </p:nvSpPr>
        <p:spPr bwMode="auto">
          <a:xfrm>
            <a:off x="755650" y="1557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 dirty="0">
              <a:latin typeface="Calibri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6237288"/>
            <a:ext cx="9144000" cy="6207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bg1"/>
                </a:solidFill>
                <a:latin typeface="Europa" pitchFamily="2" charset="-18"/>
              </a:rPr>
              <a:t>www.bydgoszcz.pl          </a:t>
            </a:r>
            <a:r>
              <a:rPr lang="pl-PL" sz="1600" dirty="0" err="1">
                <a:solidFill>
                  <a:schemeClr val="bg1"/>
                </a:solidFill>
                <a:latin typeface="Europa" pitchFamily="2" charset="-18"/>
              </a:rPr>
              <a:t>www.fb.com</a:t>
            </a:r>
            <a:r>
              <a:rPr lang="pl-PL" sz="1600" dirty="0">
                <a:solidFill>
                  <a:schemeClr val="bg1"/>
                </a:solidFill>
                <a:latin typeface="Europa" pitchFamily="2" charset="-18"/>
              </a:rPr>
              <a:t>/</a:t>
            </a:r>
            <a:r>
              <a:rPr lang="pl-PL" sz="1600" dirty="0" err="1">
                <a:solidFill>
                  <a:schemeClr val="bg1"/>
                </a:solidFill>
                <a:latin typeface="Europa" pitchFamily="2" charset="-18"/>
              </a:rPr>
              <a:t>bydgoszczpl</a:t>
            </a:r>
            <a:endParaRPr lang="pl-PL" sz="1600" dirty="0">
              <a:solidFill>
                <a:schemeClr val="bg1"/>
              </a:solidFill>
              <a:latin typeface="Europa" pitchFamily="2" charset="-18"/>
            </a:endParaRPr>
          </a:p>
        </p:txBody>
      </p:sp>
      <p:pic>
        <p:nvPicPr>
          <p:cNvPr id="16388" name="Obraz 6" descr="bydgoszcz-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260648"/>
            <a:ext cx="1001713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0" y="0"/>
            <a:ext cx="46038" cy="19621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0" y="2060575"/>
            <a:ext cx="46038" cy="1944688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4149725"/>
            <a:ext cx="46038" cy="198755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467594"/>
          </a:xfrm>
        </p:spPr>
        <p:txBody>
          <a:bodyPr/>
          <a:lstStyle/>
          <a:p>
            <a:r>
              <a:rPr lang="pl-PL" sz="6000" dirty="0" smtClean="0"/>
              <a:t/>
            </a:r>
            <a:br>
              <a:rPr lang="pl-PL" sz="6000" dirty="0" smtClean="0"/>
            </a:br>
            <a:r>
              <a:rPr lang="pl-PL" sz="6000" dirty="0" smtClean="0"/>
              <a:t>Wprowadzamy</a:t>
            </a:r>
            <a:br>
              <a:rPr lang="pl-PL" sz="6000" dirty="0" smtClean="0"/>
            </a:br>
            <a:r>
              <a:rPr lang="pl-PL" sz="6000" dirty="0" smtClean="0"/>
              <a:t>Bydgoską Kartę Seniora 60+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13" name="Podtytuł 12"/>
          <p:cNvSpPr>
            <a:spLocks noGrp="1"/>
          </p:cNvSpPr>
          <p:nvPr>
            <p:ph type="subTitle" idx="1"/>
          </p:nvPr>
        </p:nvSpPr>
        <p:spPr>
          <a:xfrm>
            <a:off x="1403648" y="4509120"/>
            <a:ext cx="6400800" cy="1752600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ole tekstowe 3"/>
          <p:cNvSpPr txBox="1">
            <a:spLocks noChangeArrowheads="1"/>
          </p:cNvSpPr>
          <p:nvPr/>
        </p:nvSpPr>
        <p:spPr bwMode="auto">
          <a:xfrm>
            <a:off x="755650" y="1557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6237288"/>
            <a:ext cx="9144000" cy="6207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pa" pitchFamily="2" charset="-18"/>
              </a:rPr>
              <a:t>www.bydgoszcz.pl          </a:t>
            </a:r>
            <a:r>
              <a:rPr lang="pl-PL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pa" pitchFamily="2" charset="-18"/>
              </a:rPr>
              <a:t>www.fb.com</a:t>
            </a: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pa" pitchFamily="2" charset="-18"/>
              </a:rPr>
              <a:t>/</a:t>
            </a:r>
            <a:r>
              <a:rPr lang="pl-PL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pa" pitchFamily="2" charset="-18"/>
              </a:rPr>
              <a:t>bydgoszczpl</a:t>
            </a:r>
            <a:endParaRPr lang="pl-P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pa" pitchFamily="2" charset="-1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0"/>
            <a:ext cx="46038" cy="19621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0" y="2060575"/>
            <a:ext cx="46038" cy="1944688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4149725"/>
            <a:ext cx="46038" cy="198755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3080" name="Obraz 6" descr="bydgoszcz-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115888"/>
            <a:ext cx="1001713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ROB_52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9317465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pole tekstowe 11"/>
          <p:cNvSpPr txBox="1"/>
          <p:nvPr/>
        </p:nvSpPr>
        <p:spPr>
          <a:xfrm>
            <a:off x="611560" y="5085184"/>
            <a:ext cx="7789889" cy="92333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pa" pitchFamily="2" charset="-18"/>
              </a:rPr>
              <a:t>Uchwałą nr XLII/900/13 Rady Miasta Bydgoszczy z dnia 29 maja 2013 r. </a:t>
            </a:r>
          </a:p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pa" pitchFamily="2" charset="-18"/>
              </a:rPr>
              <a:t>w sprawie przyjęcia programu „Bydgoska Rodzina 3+” </a:t>
            </a:r>
          </a:p>
          <a:p>
            <a:pPr algn="ctr"/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pa" pitchFamily="2" charset="-18"/>
              </a:rPr>
              <a:t>uchwalono program działań na rzecz dużych rodzin.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pa" pitchFamily="2" charset="-18"/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6237288"/>
            <a:ext cx="9144000" cy="6207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pa" pitchFamily="2" charset="-18"/>
              </a:rPr>
              <a:t>www.bydgoszcz.pl</a:t>
            </a:r>
            <a:r>
              <a:rPr lang="pl-PL" sz="1600" dirty="0">
                <a:solidFill>
                  <a:schemeClr val="bg1"/>
                </a:solidFill>
                <a:latin typeface="Europa" pitchFamily="2" charset="-18"/>
              </a:rPr>
              <a:t>          www.fb.com/</a:t>
            </a:r>
            <a:r>
              <a:rPr lang="pl-PL" sz="1600" dirty="0" err="1">
                <a:solidFill>
                  <a:schemeClr val="bg1"/>
                </a:solidFill>
                <a:latin typeface="Europa" pitchFamily="2" charset="-18"/>
              </a:rPr>
              <a:t>bydgoszcz.pl</a:t>
            </a:r>
            <a:endParaRPr lang="pl-PL" sz="1600" dirty="0">
              <a:solidFill>
                <a:schemeClr val="bg1"/>
              </a:solidFill>
              <a:latin typeface="Europa" pitchFamily="2" charset="-18"/>
            </a:endParaRPr>
          </a:p>
        </p:txBody>
      </p:sp>
      <p:pic>
        <p:nvPicPr>
          <p:cNvPr id="11267" name="Obraz 6" descr="bydgoszcz-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115888"/>
            <a:ext cx="1001713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0" y="0"/>
            <a:ext cx="46038" cy="19621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0" y="2060575"/>
            <a:ext cx="46038" cy="1944688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4149725"/>
            <a:ext cx="46038" cy="198755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aphicFrame>
        <p:nvGraphicFramePr>
          <p:cNvPr id="16" name="Symbol zastępczy zawartości 15"/>
          <p:cNvGraphicFramePr>
            <a:graphicFrameLocks noGrp="1"/>
          </p:cNvGraphicFramePr>
          <p:nvPr>
            <p:ph idx="1"/>
          </p:nvPr>
        </p:nvGraphicFramePr>
        <p:xfrm>
          <a:off x="539552" y="332656"/>
          <a:ext cx="8229600" cy="5544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272" name="Obraz 12" descr="3plus_logo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779810">
            <a:off x="19050" y="61913"/>
            <a:ext cx="222885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4A2E99F-E9D8-4078-8D6C-8B9D2E320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>
                                            <p:graphicEl>
                                              <a:dgm id="{34A2E99F-E9D8-4078-8D6C-8B9D2E3208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B17CE28E-ECD4-4C35-A245-8A441CBCE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6">
                                            <p:graphicEl>
                                              <a:dgm id="{B17CE28E-ECD4-4C35-A245-8A441CBCE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61BBF007-A28D-4503-8232-4AFD74792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6">
                                            <p:graphicEl>
                                              <a:dgm id="{61BBF007-A28D-4503-8232-4AFD74792A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D5228E0-49C1-43C6-A8C0-EC3E68C763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6">
                                            <p:graphicEl>
                                              <a:dgm id="{ED5228E0-49C1-43C6-A8C0-EC3E68C763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7B0CD5A-A0FE-487F-A20F-4C187A30A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6">
                                            <p:graphicEl>
                                              <a:dgm id="{27B0CD5A-A0FE-487F-A20F-4C187A30AF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DB7B0D5-593C-474C-833F-393D9015B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6">
                                            <p:graphicEl>
                                              <a:dgm id="{2DB7B0D5-593C-474C-833F-393D9015B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00258EC-3D9D-45A8-AAFC-C5B858A74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6">
                                            <p:graphicEl>
                                              <a:dgm id="{300258EC-3D9D-45A8-AAFC-C5B858A741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12B76B9-04CD-431C-B107-C04B7F9AF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6">
                                            <p:graphicEl>
                                              <a:dgm id="{012B76B9-04CD-431C-B107-C04B7F9AF6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0368C42-4D52-4A46-9D5A-B9AC419D2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6">
                                            <p:graphicEl>
                                              <a:dgm id="{C0368C42-4D52-4A46-9D5A-B9AC419D2E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8E32149-B11F-44B7-90A7-5984FD45D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6">
                                            <p:graphicEl>
                                              <a:dgm id="{28E32149-B11F-44B7-90A7-5984FD45D5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8E3FD0F-7F9A-4D50-8CCB-9063D4822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6">
                                            <p:graphicEl>
                                              <a:dgm id="{58E3FD0F-7F9A-4D50-8CCB-9063D4822F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ole tekstowe 3"/>
          <p:cNvSpPr txBox="1">
            <a:spLocks noChangeArrowheads="1"/>
          </p:cNvSpPr>
          <p:nvPr/>
        </p:nvSpPr>
        <p:spPr bwMode="auto">
          <a:xfrm>
            <a:off x="755650" y="1557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6237288"/>
            <a:ext cx="9144000" cy="6207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pa" pitchFamily="2" charset="-18"/>
              </a:rPr>
              <a:t>www.bydgoszcz.pl          </a:t>
            </a:r>
            <a:r>
              <a:rPr lang="pl-PL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pa" pitchFamily="2" charset="-18"/>
              </a:rPr>
              <a:t>www.fb.com</a:t>
            </a: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pa" pitchFamily="2" charset="-18"/>
              </a:rPr>
              <a:t>/</a:t>
            </a:r>
            <a:r>
              <a:rPr lang="pl-PL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pa" pitchFamily="2" charset="-18"/>
              </a:rPr>
              <a:t>bydgoszczpl</a:t>
            </a:r>
            <a:endParaRPr lang="pl-P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pa" pitchFamily="2" charset="-18"/>
            </a:endParaRPr>
          </a:p>
        </p:txBody>
      </p:sp>
      <p:pic>
        <p:nvPicPr>
          <p:cNvPr id="16388" name="Obraz 6" descr="bydgoszcz-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115888"/>
            <a:ext cx="1001713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0" y="0"/>
            <a:ext cx="46038" cy="19621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0" y="2060575"/>
            <a:ext cx="46038" cy="1944688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4149725"/>
            <a:ext cx="46038" cy="198755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2" name="Obraz 11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571992" cy="6381328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179512" y="188640"/>
            <a:ext cx="9289032" cy="107721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ropa" pitchFamily="2" charset="-18"/>
              </a:rPr>
              <a:t>Program Bydgoska Rodzina 3 plus w liczbach</a:t>
            </a:r>
          </a:p>
          <a:p>
            <a:endParaRPr lang="pl-PL" sz="3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uropa" pitchFamily="2" charset="-18"/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ole tekstowe 3"/>
          <p:cNvSpPr txBox="1">
            <a:spLocks noChangeArrowheads="1"/>
          </p:cNvSpPr>
          <p:nvPr/>
        </p:nvSpPr>
        <p:spPr bwMode="auto">
          <a:xfrm>
            <a:off x="755650" y="1557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6237288"/>
            <a:ext cx="9144000" cy="6207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pa" pitchFamily="2" charset="-18"/>
              </a:rPr>
              <a:t>www.bydgoszcz.pl          </a:t>
            </a:r>
            <a:r>
              <a:rPr lang="pl-PL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pa" pitchFamily="2" charset="-18"/>
              </a:rPr>
              <a:t>www.fb.com</a:t>
            </a: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pa" pitchFamily="2" charset="-18"/>
              </a:rPr>
              <a:t>/</a:t>
            </a:r>
            <a:r>
              <a:rPr lang="pl-PL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pa" pitchFamily="2" charset="-18"/>
              </a:rPr>
              <a:t>bydgoszczpl</a:t>
            </a:r>
            <a:endParaRPr lang="pl-P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pa" pitchFamily="2" charset="-18"/>
            </a:endParaRPr>
          </a:p>
        </p:txBody>
      </p:sp>
      <p:pic>
        <p:nvPicPr>
          <p:cNvPr id="16388" name="Obraz 6" descr="bydgoszcz-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115888"/>
            <a:ext cx="1001713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0" y="0"/>
            <a:ext cx="46038" cy="19621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0" y="2060575"/>
            <a:ext cx="46038" cy="1944688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4149725"/>
            <a:ext cx="46038" cy="198755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2" name="Obraz 11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571992" cy="6381328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0" y="3861048"/>
            <a:ext cx="9540552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ropa" pitchFamily="2" charset="-18"/>
              </a:rPr>
              <a:t>22 500 wydanych kart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ole tekstowe 3"/>
          <p:cNvSpPr txBox="1">
            <a:spLocks noChangeArrowheads="1"/>
          </p:cNvSpPr>
          <p:nvPr/>
        </p:nvSpPr>
        <p:spPr bwMode="auto">
          <a:xfrm>
            <a:off x="755650" y="1557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6237288"/>
            <a:ext cx="9144000" cy="6207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pa" pitchFamily="2" charset="-18"/>
              </a:rPr>
              <a:t>www.bydgoszcz.pl          </a:t>
            </a:r>
            <a:r>
              <a:rPr lang="pl-PL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pa" pitchFamily="2" charset="-18"/>
              </a:rPr>
              <a:t>www.fb.com</a:t>
            </a: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pa" pitchFamily="2" charset="-18"/>
              </a:rPr>
              <a:t>/</a:t>
            </a:r>
            <a:r>
              <a:rPr lang="pl-PL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pa" pitchFamily="2" charset="-18"/>
              </a:rPr>
              <a:t>bydgoszczpl</a:t>
            </a:r>
            <a:endParaRPr lang="pl-P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pa" pitchFamily="2" charset="-18"/>
            </a:endParaRPr>
          </a:p>
        </p:txBody>
      </p:sp>
      <p:pic>
        <p:nvPicPr>
          <p:cNvPr id="16388" name="Obraz 6" descr="bydgoszcz-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115888"/>
            <a:ext cx="1001713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0" y="0"/>
            <a:ext cx="46038" cy="19621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0" y="2060575"/>
            <a:ext cx="46038" cy="1944688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4149725"/>
            <a:ext cx="46038" cy="198755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2" name="Obraz 11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571992" cy="6381328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0" y="3861048"/>
            <a:ext cx="9540552" cy="193899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ropa" pitchFamily="2" charset="-18"/>
              </a:rPr>
              <a:t>124 firmy i instytucje udzielające zniżek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ole tekstowe 3"/>
          <p:cNvSpPr txBox="1">
            <a:spLocks noChangeArrowheads="1"/>
          </p:cNvSpPr>
          <p:nvPr/>
        </p:nvSpPr>
        <p:spPr bwMode="auto">
          <a:xfrm>
            <a:off x="755650" y="1557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6237288"/>
            <a:ext cx="9144000" cy="6207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pa" pitchFamily="2" charset="-18"/>
              </a:rPr>
              <a:t>www.bydgoszcz.pl          </a:t>
            </a:r>
            <a:r>
              <a:rPr lang="pl-PL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pa" pitchFamily="2" charset="-18"/>
              </a:rPr>
              <a:t>www.fb.com</a:t>
            </a: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pa" pitchFamily="2" charset="-18"/>
              </a:rPr>
              <a:t>/</a:t>
            </a:r>
            <a:r>
              <a:rPr lang="pl-PL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pa" pitchFamily="2" charset="-18"/>
              </a:rPr>
              <a:t>bydgoszczpl</a:t>
            </a:r>
            <a:endParaRPr lang="pl-P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pa" pitchFamily="2" charset="-18"/>
            </a:endParaRPr>
          </a:p>
        </p:txBody>
      </p:sp>
      <p:pic>
        <p:nvPicPr>
          <p:cNvPr id="16388" name="Obraz 6" descr="bydgoszcz-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115888"/>
            <a:ext cx="1001713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0" y="0"/>
            <a:ext cx="46038" cy="19621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0" y="2060575"/>
            <a:ext cx="46038" cy="1944688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4149725"/>
            <a:ext cx="46038" cy="198755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2" name="Obraz 11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571992" cy="6381328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0" y="3861048"/>
            <a:ext cx="9540552" cy="193899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uropa" pitchFamily="2" charset="-18"/>
              </a:rPr>
              <a:t>3115 uczniów wypożyczyło podręczniki</a:t>
            </a: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ole tekstowe 3"/>
          <p:cNvSpPr txBox="1">
            <a:spLocks noChangeArrowheads="1"/>
          </p:cNvSpPr>
          <p:nvPr/>
        </p:nvSpPr>
        <p:spPr bwMode="auto">
          <a:xfrm>
            <a:off x="755650" y="1557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6237288"/>
            <a:ext cx="9144000" cy="6207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bg1"/>
                </a:solidFill>
                <a:latin typeface="Europa" pitchFamily="2" charset="-18"/>
              </a:rPr>
              <a:t>www.bydgoszcz.pl          </a:t>
            </a:r>
            <a:r>
              <a:rPr lang="pl-PL" sz="1600" dirty="0" err="1">
                <a:solidFill>
                  <a:schemeClr val="bg1"/>
                </a:solidFill>
                <a:latin typeface="Europa" pitchFamily="2" charset="-18"/>
              </a:rPr>
              <a:t>www.fb.com</a:t>
            </a:r>
            <a:r>
              <a:rPr lang="pl-PL" sz="1600" dirty="0">
                <a:solidFill>
                  <a:schemeClr val="bg1"/>
                </a:solidFill>
                <a:latin typeface="Europa" pitchFamily="2" charset="-18"/>
              </a:rPr>
              <a:t>/</a:t>
            </a:r>
            <a:r>
              <a:rPr lang="pl-PL" sz="1600" dirty="0" err="1">
                <a:solidFill>
                  <a:schemeClr val="bg1"/>
                </a:solidFill>
                <a:latin typeface="Europa" pitchFamily="2" charset="-18"/>
              </a:rPr>
              <a:t>bydgoszczpl</a:t>
            </a:r>
            <a:endParaRPr lang="pl-PL" sz="1600" dirty="0">
              <a:solidFill>
                <a:schemeClr val="bg1"/>
              </a:solidFill>
              <a:latin typeface="Europa" pitchFamily="2" charset="-18"/>
            </a:endParaRPr>
          </a:p>
        </p:txBody>
      </p:sp>
      <p:pic>
        <p:nvPicPr>
          <p:cNvPr id="16388" name="Obraz 6" descr="bydgoszcz-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115888"/>
            <a:ext cx="1001713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0" y="0"/>
            <a:ext cx="46038" cy="19621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0" y="2060575"/>
            <a:ext cx="46038" cy="1944688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4149725"/>
            <a:ext cx="46038" cy="198755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Obraz 11" descr="Tu honorujemy Kartę Seniora 60 pl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174" y="980728"/>
            <a:ext cx="7781510" cy="482453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0" y="6237288"/>
            <a:ext cx="9144000" cy="6207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pa" pitchFamily="2" charset="-18"/>
              </a:rPr>
              <a:t>www.bydgoszcz.pl</a:t>
            </a:r>
            <a:r>
              <a:rPr lang="pl-PL" sz="1600" dirty="0">
                <a:solidFill>
                  <a:schemeClr val="bg1"/>
                </a:solidFill>
                <a:latin typeface="Europa" pitchFamily="2" charset="-18"/>
              </a:rPr>
              <a:t>          www.fb.com/</a:t>
            </a:r>
            <a:r>
              <a:rPr lang="pl-PL" sz="1600" dirty="0" err="1">
                <a:solidFill>
                  <a:schemeClr val="bg1"/>
                </a:solidFill>
                <a:latin typeface="Europa" pitchFamily="2" charset="-18"/>
              </a:rPr>
              <a:t>bydgoszcz.pl</a:t>
            </a:r>
            <a:endParaRPr lang="pl-PL" sz="1600" dirty="0">
              <a:solidFill>
                <a:schemeClr val="bg1"/>
              </a:solidFill>
              <a:latin typeface="Europa" pitchFamily="2" charset="-18"/>
            </a:endParaRPr>
          </a:p>
        </p:txBody>
      </p:sp>
      <p:pic>
        <p:nvPicPr>
          <p:cNvPr id="11267" name="Obraz 6" descr="bydgoszcz-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115888"/>
            <a:ext cx="1001713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0" y="0"/>
            <a:ext cx="46038" cy="19621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0" y="2060575"/>
            <a:ext cx="46038" cy="1944688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4149725"/>
            <a:ext cx="46038" cy="198755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aphicFrame>
        <p:nvGraphicFramePr>
          <p:cNvPr id="16" name="Symbol zastępczy zawartości 15"/>
          <p:cNvGraphicFramePr>
            <a:graphicFrameLocks noGrp="1"/>
          </p:cNvGraphicFramePr>
          <p:nvPr>
            <p:ph idx="1"/>
          </p:nvPr>
        </p:nvGraphicFramePr>
        <p:xfrm>
          <a:off x="539552" y="332656"/>
          <a:ext cx="8229600" cy="5544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4A2E99F-E9D8-4078-8D6C-8B9D2E320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>
                                            <p:graphicEl>
                                              <a:dgm id="{34A2E99F-E9D8-4078-8D6C-8B9D2E3208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B17CE28E-ECD4-4C35-A245-8A441CBCE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6">
                                            <p:graphicEl>
                                              <a:dgm id="{B17CE28E-ECD4-4C35-A245-8A441CBCE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61BBF007-A28D-4503-8232-4AFD74792A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6">
                                            <p:graphicEl>
                                              <a:dgm id="{61BBF007-A28D-4503-8232-4AFD74792A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D5228E0-49C1-43C6-A8C0-EC3E68C763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6">
                                            <p:graphicEl>
                                              <a:dgm id="{ED5228E0-49C1-43C6-A8C0-EC3E68C763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7B0CD5A-A0FE-487F-A20F-4C187A30A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6">
                                            <p:graphicEl>
                                              <a:dgm id="{27B0CD5A-A0FE-487F-A20F-4C187A30AF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DB7B0D5-593C-474C-833F-393D9015B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6">
                                            <p:graphicEl>
                                              <a:dgm id="{2DB7B0D5-593C-474C-833F-393D9015B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00258EC-3D9D-45A8-AAFC-C5B858A74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6">
                                            <p:graphicEl>
                                              <a:dgm id="{300258EC-3D9D-45A8-AAFC-C5B858A741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8E32149-B11F-44B7-90A7-5984FD45D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6">
                                            <p:graphicEl>
                                              <a:dgm id="{28E32149-B11F-44B7-90A7-5984FD45D5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8E3FD0F-7F9A-4D50-8CCB-9063D4822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6">
                                            <p:graphicEl>
                                              <a:dgm id="{58E3FD0F-7F9A-4D50-8CCB-9063D4822F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ole tekstowe 3"/>
          <p:cNvSpPr txBox="1">
            <a:spLocks noChangeArrowheads="1"/>
          </p:cNvSpPr>
          <p:nvPr/>
        </p:nvSpPr>
        <p:spPr bwMode="auto">
          <a:xfrm>
            <a:off x="755650" y="1557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6237288"/>
            <a:ext cx="9144000" cy="6207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bg1"/>
                </a:solidFill>
                <a:latin typeface="Europa" pitchFamily="2" charset="-18"/>
              </a:rPr>
              <a:t>www.bydgoszcz.pl          </a:t>
            </a:r>
            <a:r>
              <a:rPr lang="pl-PL" sz="1600" dirty="0" err="1">
                <a:solidFill>
                  <a:schemeClr val="bg1"/>
                </a:solidFill>
                <a:latin typeface="Europa" pitchFamily="2" charset="-18"/>
              </a:rPr>
              <a:t>www.fb.com</a:t>
            </a:r>
            <a:r>
              <a:rPr lang="pl-PL" sz="1600" dirty="0">
                <a:solidFill>
                  <a:schemeClr val="bg1"/>
                </a:solidFill>
                <a:latin typeface="Europa" pitchFamily="2" charset="-18"/>
              </a:rPr>
              <a:t>/</a:t>
            </a:r>
            <a:r>
              <a:rPr lang="pl-PL" sz="1600" dirty="0" err="1">
                <a:solidFill>
                  <a:schemeClr val="bg1"/>
                </a:solidFill>
                <a:latin typeface="Europa" pitchFamily="2" charset="-18"/>
              </a:rPr>
              <a:t>bydgoszczpl</a:t>
            </a:r>
            <a:endParaRPr lang="pl-PL" sz="1600" dirty="0">
              <a:solidFill>
                <a:schemeClr val="bg1"/>
              </a:solidFill>
              <a:latin typeface="Europa" pitchFamily="2" charset="-18"/>
            </a:endParaRPr>
          </a:p>
        </p:txBody>
      </p:sp>
      <p:pic>
        <p:nvPicPr>
          <p:cNvPr id="16388" name="Obraz 6" descr="bydgoszcz-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115888"/>
            <a:ext cx="1001713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0" y="0"/>
            <a:ext cx="46038" cy="19621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0" y="2060575"/>
            <a:ext cx="46038" cy="1944688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4149725"/>
            <a:ext cx="46038" cy="198755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467544" y="260648"/>
            <a:ext cx="7403220" cy="76944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pa" pitchFamily="2" charset="-18"/>
              </a:rPr>
              <a:t>Ponad 22%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pa" pitchFamily="2" charset="-18"/>
                <a:sym typeface="Wingdings" pitchFamily="2" charset="2"/>
              </a:rPr>
              <a:t>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pa" pitchFamily="2" charset="-18"/>
              </a:rPr>
              <a:t>79,9 tys. mieszkańców Bydgoszczy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pa" pitchFamily="2" charset="-18"/>
              </a:rPr>
              <a:t> </a:t>
            </a:r>
          </a:p>
          <a:p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pa" pitchFamily="2" charset="-18"/>
              </a:rPr>
              <a:t>to ludność w wieku poprodukcyjnym                    </a:t>
            </a:r>
            <a:r>
              <a:rPr lang="pl-PL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ropa" pitchFamily="2" charset="-18"/>
              </a:rPr>
              <a:t>(źródło: GUS 2015 r.)</a:t>
            </a:r>
            <a:endParaRPr lang="pl-PL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uropa" pitchFamily="2" charset="-18"/>
            </a:endParaRPr>
          </a:p>
        </p:txBody>
      </p:sp>
      <p:pic>
        <p:nvPicPr>
          <p:cNvPr id="13" name="Obraz 12" descr="zał_nr_1_Kar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56792"/>
            <a:ext cx="8820472" cy="3960440"/>
          </a:xfrm>
          <a:prstGeom prst="rect">
            <a:avLst/>
          </a:prstGeom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dirty="0" smtClean="0"/>
              <a:t>Bydgoska Karta Seniora 60+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pPr algn="ctr">
              <a:buFont typeface="Arial" pitchFamily="34" charset="0"/>
              <a:buChar char="•"/>
            </a:pPr>
            <a:r>
              <a:rPr lang="pl-PL" sz="3600" dirty="0" smtClean="0"/>
              <a:t>50 % zniżki na wszystkie baseny przy szkołach</a:t>
            </a:r>
          </a:p>
          <a:p>
            <a:pPr algn="ctr"/>
            <a:r>
              <a:rPr lang="pl-PL" sz="3600" dirty="0" smtClean="0"/>
              <a:t>50 % na lodowisko przy </a:t>
            </a:r>
            <a:r>
              <a:rPr lang="pl-PL" sz="3600" dirty="0" err="1" smtClean="0"/>
              <a:t>SP</a:t>
            </a:r>
            <a:r>
              <a:rPr lang="pl-PL" sz="3600" dirty="0" smtClean="0"/>
              <a:t> nr 65 w Fordonie</a:t>
            </a:r>
          </a:p>
        </p:txBody>
      </p:sp>
      <p:pic>
        <p:nvPicPr>
          <p:cNvPr id="4" name="Obraz 6" descr="bydgoszcz-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229200"/>
            <a:ext cx="1001713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0" y="6237288"/>
            <a:ext cx="9144000" cy="6207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bg1"/>
                </a:solidFill>
                <a:latin typeface="Europa" pitchFamily="2" charset="-18"/>
              </a:rPr>
              <a:t>www.bydgoszcz.pl          </a:t>
            </a:r>
            <a:r>
              <a:rPr lang="pl-PL" sz="1600" dirty="0" err="1">
                <a:solidFill>
                  <a:schemeClr val="bg1"/>
                </a:solidFill>
                <a:latin typeface="Europa" pitchFamily="2" charset="-18"/>
              </a:rPr>
              <a:t>www.fb.com</a:t>
            </a:r>
            <a:r>
              <a:rPr lang="pl-PL" sz="1600" dirty="0">
                <a:solidFill>
                  <a:schemeClr val="bg1"/>
                </a:solidFill>
                <a:latin typeface="Europa" pitchFamily="2" charset="-18"/>
              </a:rPr>
              <a:t>/</a:t>
            </a:r>
            <a:r>
              <a:rPr lang="pl-PL" sz="1600" dirty="0" err="1">
                <a:solidFill>
                  <a:schemeClr val="bg1"/>
                </a:solidFill>
                <a:latin typeface="Europa" pitchFamily="2" charset="-18"/>
              </a:rPr>
              <a:t>bydgoszczpl</a:t>
            </a:r>
            <a:endParaRPr lang="pl-PL" sz="1600" dirty="0">
              <a:solidFill>
                <a:schemeClr val="bg1"/>
              </a:solidFill>
              <a:latin typeface="Europa" pitchFamily="2" charset="-18"/>
            </a:endParaRPr>
          </a:p>
        </p:txBody>
      </p:sp>
      <p:pic>
        <p:nvPicPr>
          <p:cNvPr id="6" name="Obraz 5" descr="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725144"/>
            <a:ext cx="2088232" cy="1413520"/>
          </a:xfrm>
          <a:prstGeom prst="rect">
            <a:avLst/>
          </a:prstGeom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dirty="0" smtClean="0"/>
              <a:t>Bydgoska</a:t>
            </a:r>
            <a:r>
              <a:rPr lang="pl-PL" dirty="0" smtClean="0"/>
              <a:t> Karta </a:t>
            </a:r>
            <a:r>
              <a:rPr lang="pl-PL" sz="5400" dirty="0" smtClean="0"/>
              <a:t>Seniora</a:t>
            </a:r>
            <a:r>
              <a:rPr lang="pl-PL" dirty="0" smtClean="0"/>
              <a:t> 60+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pPr algn="ctr">
              <a:buFont typeface="Arial" pitchFamily="34" charset="0"/>
              <a:buChar char="•"/>
            </a:pPr>
            <a:r>
              <a:rPr lang="pl-PL" sz="3600" dirty="0" smtClean="0"/>
              <a:t>50 % zniżki na całą ofertę kulturalną w Miejskim Centrum Kultury</a:t>
            </a:r>
          </a:p>
          <a:p>
            <a:pPr algn="ctr"/>
            <a:r>
              <a:rPr lang="pl-PL" sz="3600" dirty="0" smtClean="0"/>
              <a:t>30 % zniżki na seanse w kinie „Orzeł”</a:t>
            </a:r>
          </a:p>
        </p:txBody>
      </p:sp>
      <p:pic>
        <p:nvPicPr>
          <p:cNvPr id="4" name="Obraz 6" descr="bydgoszcz-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157192"/>
            <a:ext cx="1001713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0" y="6237288"/>
            <a:ext cx="9144000" cy="6207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bg1"/>
                </a:solidFill>
                <a:latin typeface="Europa" pitchFamily="2" charset="-18"/>
              </a:rPr>
              <a:t>www.bydgoszcz.pl          </a:t>
            </a:r>
            <a:r>
              <a:rPr lang="pl-PL" sz="1600" dirty="0" err="1">
                <a:solidFill>
                  <a:schemeClr val="bg1"/>
                </a:solidFill>
                <a:latin typeface="Europa" pitchFamily="2" charset="-18"/>
              </a:rPr>
              <a:t>www.fb.com</a:t>
            </a:r>
            <a:r>
              <a:rPr lang="pl-PL" sz="1600" dirty="0">
                <a:solidFill>
                  <a:schemeClr val="bg1"/>
                </a:solidFill>
                <a:latin typeface="Europa" pitchFamily="2" charset="-18"/>
              </a:rPr>
              <a:t>/</a:t>
            </a:r>
            <a:r>
              <a:rPr lang="pl-PL" sz="1600" dirty="0" err="1">
                <a:solidFill>
                  <a:schemeClr val="bg1"/>
                </a:solidFill>
                <a:latin typeface="Europa" pitchFamily="2" charset="-18"/>
              </a:rPr>
              <a:t>bydgoszczpl</a:t>
            </a:r>
            <a:endParaRPr lang="pl-PL" sz="1600" dirty="0">
              <a:solidFill>
                <a:schemeClr val="bg1"/>
              </a:solidFill>
              <a:latin typeface="Europa" pitchFamily="2" charset="-18"/>
            </a:endParaRPr>
          </a:p>
        </p:txBody>
      </p:sp>
      <p:pic>
        <p:nvPicPr>
          <p:cNvPr id="6" name="Obraz 5" descr="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653136"/>
            <a:ext cx="2016224" cy="1413520"/>
          </a:xfrm>
          <a:prstGeom prst="rect">
            <a:avLst/>
          </a:prstGeom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dirty="0" smtClean="0"/>
              <a:t>Bydgoska Karta Seniora 60+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l-PL" sz="3600" dirty="0" smtClean="0"/>
          </a:p>
          <a:p>
            <a:pPr algn="ctr"/>
            <a:r>
              <a:rPr lang="pl-PL" sz="3600" dirty="0" smtClean="0"/>
              <a:t>Zniżki w Teatrze Polskim w Bydgoszczy  - bilety na spektakle za 20 zł z Kartą Seniora</a:t>
            </a:r>
          </a:p>
        </p:txBody>
      </p:sp>
      <p:pic>
        <p:nvPicPr>
          <p:cNvPr id="4" name="Obraz 6" descr="bydgoszcz-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085184"/>
            <a:ext cx="1001713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0" y="6237288"/>
            <a:ext cx="9144000" cy="6207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bg1"/>
                </a:solidFill>
                <a:latin typeface="Europa" pitchFamily="2" charset="-18"/>
              </a:rPr>
              <a:t>www.bydgoszcz.pl          </a:t>
            </a:r>
            <a:r>
              <a:rPr lang="pl-PL" sz="1600" dirty="0" err="1">
                <a:solidFill>
                  <a:schemeClr val="bg1"/>
                </a:solidFill>
                <a:latin typeface="Europa" pitchFamily="2" charset="-18"/>
              </a:rPr>
              <a:t>www.fb.com</a:t>
            </a:r>
            <a:r>
              <a:rPr lang="pl-PL" sz="1600" dirty="0">
                <a:solidFill>
                  <a:schemeClr val="bg1"/>
                </a:solidFill>
                <a:latin typeface="Europa" pitchFamily="2" charset="-18"/>
              </a:rPr>
              <a:t>/</a:t>
            </a:r>
            <a:r>
              <a:rPr lang="pl-PL" sz="1600" dirty="0" err="1">
                <a:solidFill>
                  <a:schemeClr val="bg1"/>
                </a:solidFill>
                <a:latin typeface="Europa" pitchFamily="2" charset="-18"/>
              </a:rPr>
              <a:t>bydgoszczpl</a:t>
            </a:r>
            <a:endParaRPr lang="pl-PL" sz="1600" dirty="0">
              <a:solidFill>
                <a:schemeClr val="bg1"/>
              </a:solidFill>
              <a:latin typeface="Europa" pitchFamily="2" charset="-18"/>
            </a:endParaRPr>
          </a:p>
        </p:txBody>
      </p:sp>
      <p:pic>
        <p:nvPicPr>
          <p:cNvPr id="6" name="Obraz 5" descr="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509120"/>
            <a:ext cx="2160240" cy="1557536"/>
          </a:xfrm>
          <a:prstGeom prst="rect">
            <a:avLst/>
          </a:prstGeom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dirty="0" smtClean="0"/>
              <a:t>Bydgoska Karta Seniora 60+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pPr algn="ctr"/>
            <a:r>
              <a:rPr lang="pl-PL" sz="3600" dirty="0" smtClean="0"/>
              <a:t>50 % zniżki na wybraną ofertę kulturalną w Zespole Pałacowo –Parkowym w Ostromecku</a:t>
            </a:r>
          </a:p>
          <a:p>
            <a:pPr algn="ctr"/>
            <a:r>
              <a:rPr lang="pl-PL" sz="3600" dirty="0" smtClean="0"/>
              <a:t>Cykliczne spotkania dla osób starszych w  ramach „Sztuka w samo południe” w Galerii </a:t>
            </a:r>
            <a:r>
              <a:rPr lang="pl-PL" sz="3600" dirty="0" err="1" smtClean="0"/>
              <a:t>bwa</a:t>
            </a:r>
            <a:endParaRPr lang="pl-PL" sz="3600" dirty="0" smtClean="0"/>
          </a:p>
        </p:txBody>
      </p:sp>
      <p:pic>
        <p:nvPicPr>
          <p:cNvPr id="4" name="Obraz 6" descr="bydgoszcz-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5301208"/>
            <a:ext cx="1001713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0" y="6237288"/>
            <a:ext cx="9144000" cy="6207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bg1"/>
                </a:solidFill>
                <a:latin typeface="Europa" pitchFamily="2" charset="-18"/>
              </a:rPr>
              <a:t>www.bydgoszcz.pl          </a:t>
            </a:r>
            <a:r>
              <a:rPr lang="pl-PL" sz="1600" dirty="0" err="1">
                <a:solidFill>
                  <a:schemeClr val="bg1"/>
                </a:solidFill>
                <a:latin typeface="Europa" pitchFamily="2" charset="-18"/>
              </a:rPr>
              <a:t>www.fb.com</a:t>
            </a:r>
            <a:r>
              <a:rPr lang="pl-PL" sz="1600" dirty="0">
                <a:solidFill>
                  <a:schemeClr val="bg1"/>
                </a:solidFill>
                <a:latin typeface="Europa" pitchFamily="2" charset="-18"/>
              </a:rPr>
              <a:t>/</a:t>
            </a:r>
            <a:r>
              <a:rPr lang="pl-PL" sz="1600" dirty="0" err="1">
                <a:solidFill>
                  <a:schemeClr val="bg1"/>
                </a:solidFill>
                <a:latin typeface="Europa" pitchFamily="2" charset="-18"/>
              </a:rPr>
              <a:t>bydgoszczpl</a:t>
            </a:r>
            <a:endParaRPr lang="pl-PL" sz="1600" dirty="0">
              <a:solidFill>
                <a:schemeClr val="bg1"/>
              </a:solidFill>
              <a:latin typeface="Europa" pitchFamily="2" charset="-18"/>
            </a:endParaRPr>
          </a:p>
        </p:txBody>
      </p:sp>
      <p:pic>
        <p:nvPicPr>
          <p:cNvPr id="6" name="Obraz 5" descr="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085184"/>
            <a:ext cx="1457914" cy="981472"/>
          </a:xfrm>
          <a:prstGeom prst="rect">
            <a:avLst/>
          </a:prstGeom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dirty="0" smtClean="0"/>
              <a:t>Bydgoska Karta Seniora 60+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l-PL" sz="3600" dirty="0" smtClean="0"/>
          </a:p>
          <a:p>
            <a:pPr algn="ctr"/>
            <a:r>
              <a:rPr lang="pl-PL" sz="3600" dirty="0" smtClean="0"/>
              <a:t>Zniżki na bilety w Muzeum Okręgowym im. L. Wyczółkowskiego  - bilety z Kartą Seniora za 2,5 zł</a:t>
            </a:r>
          </a:p>
        </p:txBody>
      </p:sp>
      <p:pic>
        <p:nvPicPr>
          <p:cNvPr id="5" name="Obraz 6" descr="bydgoszcz-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5085184"/>
            <a:ext cx="1001713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0" y="6237288"/>
            <a:ext cx="9144000" cy="6207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bg1"/>
                </a:solidFill>
                <a:latin typeface="Europa" pitchFamily="2" charset="-18"/>
              </a:rPr>
              <a:t>www.bydgoszcz.pl          </a:t>
            </a:r>
            <a:r>
              <a:rPr lang="pl-PL" sz="1600" dirty="0" err="1">
                <a:solidFill>
                  <a:schemeClr val="bg1"/>
                </a:solidFill>
                <a:latin typeface="Europa" pitchFamily="2" charset="-18"/>
              </a:rPr>
              <a:t>www.fb.com</a:t>
            </a:r>
            <a:r>
              <a:rPr lang="pl-PL" sz="1600" dirty="0">
                <a:solidFill>
                  <a:schemeClr val="bg1"/>
                </a:solidFill>
                <a:latin typeface="Europa" pitchFamily="2" charset="-18"/>
              </a:rPr>
              <a:t>/</a:t>
            </a:r>
            <a:r>
              <a:rPr lang="pl-PL" sz="1600" dirty="0" err="1">
                <a:solidFill>
                  <a:schemeClr val="bg1"/>
                </a:solidFill>
                <a:latin typeface="Europa" pitchFamily="2" charset="-18"/>
              </a:rPr>
              <a:t>bydgoszczpl</a:t>
            </a:r>
            <a:endParaRPr lang="pl-PL" sz="1600" dirty="0">
              <a:solidFill>
                <a:schemeClr val="bg1"/>
              </a:solidFill>
              <a:latin typeface="Europa" pitchFamily="2" charset="-18"/>
            </a:endParaRPr>
          </a:p>
        </p:txBody>
      </p:sp>
      <p:pic>
        <p:nvPicPr>
          <p:cNvPr id="7" name="Obraz 6" descr="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365104"/>
            <a:ext cx="2448272" cy="1557536"/>
          </a:xfrm>
          <a:prstGeom prst="rect">
            <a:avLst/>
          </a:prstGeom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dirty="0" smtClean="0"/>
              <a:t>Bydgoska Karta Seniora 60+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3600" dirty="0" smtClean="0"/>
          </a:p>
          <a:p>
            <a:pPr algn="ctr"/>
            <a:r>
              <a:rPr lang="pl-PL" sz="3600" dirty="0" smtClean="0"/>
              <a:t>Tańsze bilety do Zoo, Parku Rozrywki i Zaginionego świata w </a:t>
            </a:r>
            <a:r>
              <a:rPr lang="pl-PL" sz="3600" dirty="0" err="1" smtClean="0"/>
              <a:t>Myślęcinku</a:t>
            </a:r>
            <a:r>
              <a:rPr lang="pl-PL" sz="3600" dirty="0" smtClean="0"/>
              <a:t> (zniżka 2 zł)</a:t>
            </a:r>
          </a:p>
        </p:txBody>
      </p:sp>
      <p:pic>
        <p:nvPicPr>
          <p:cNvPr id="4" name="Obraz 6" descr="bydgoszcz-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085184"/>
            <a:ext cx="1001713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0" y="6237288"/>
            <a:ext cx="9144000" cy="6207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bg1"/>
                </a:solidFill>
                <a:latin typeface="Europa" pitchFamily="2" charset="-18"/>
              </a:rPr>
              <a:t>www.bydgoszcz.pl          </a:t>
            </a:r>
            <a:r>
              <a:rPr lang="pl-PL" sz="1600" dirty="0" err="1">
                <a:solidFill>
                  <a:schemeClr val="bg1"/>
                </a:solidFill>
                <a:latin typeface="Europa" pitchFamily="2" charset="-18"/>
              </a:rPr>
              <a:t>www.fb.com</a:t>
            </a:r>
            <a:r>
              <a:rPr lang="pl-PL" sz="1600" dirty="0">
                <a:solidFill>
                  <a:schemeClr val="bg1"/>
                </a:solidFill>
                <a:latin typeface="Europa" pitchFamily="2" charset="-18"/>
              </a:rPr>
              <a:t>/</a:t>
            </a:r>
            <a:r>
              <a:rPr lang="pl-PL" sz="1600" dirty="0" err="1">
                <a:solidFill>
                  <a:schemeClr val="bg1"/>
                </a:solidFill>
                <a:latin typeface="Europa" pitchFamily="2" charset="-18"/>
              </a:rPr>
              <a:t>bydgoszczpl</a:t>
            </a:r>
            <a:endParaRPr lang="pl-PL" sz="1600" dirty="0">
              <a:solidFill>
                <a:schemeClr val="bg1"/>
              </a:solidFill>
              <a:latin typeface="Europa" pitchFamily="2" charset="-18"/>
            </a:endParaRPr>
          </a:p>
        </p:txBody>
      </p:sp>
      <p:pic>
        <p:nvPicPr>
          <p:cNvPr id="6" name="Obraz 5" descr="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293096"/>
            <a:ext cx="2520280" cy="1701552"/>
          </a:xfrm>
          <a:prstGeom prst="rect">
            <a:avLst/>
          </a:prstGeom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319</Words>
  <Application>Microsoft Office PowerPoint</Application>
  <PresentationFormat>Pokaz na ekranie (4:3)</PresentationFormat>
  <Paragraphs>68</Paragraphs>
  <Slides>16</Slides>
  <Notes>10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 Wprowadzamy Bydgoską Kartę Seniora 60+ </vt:lpstr>
      <vt:lpstr>Slajd 2</vt:lpstr>
      <vt:lpstr>Slajd 3</vt:lpstr>
      <vt:lpstr>Bydgoska Karta Seniora 60+</vt:lpstr>
      <vt:lpstr>Bydgoska Karta Seniora 60+</vt:lpstr>
      <vt:lpstr>Bydgoska Karta Seniora 60+</vt:lpstr>
      <vt:lpstr>Bydgoska Karta Seniora 60+</vt:lpstr>
      <vt:lpstr>Bydgoska Karta Seniora 60+</vt:lpstr>
      <vt:lpstr>Bydgoska Karta Seniora 60+</vt:lpstr>
      <vt:lpstr>Slajd 10</vt:lpstr>
      <vt:lpstr>Slajd 11</vt:lpstr>
      <vt:lpstr>Slajd 12</vt:lpstr>
      <vt:lpstr>Slajd 13</vt:lpstr>
      <vt:lpstr>Slajd 14</vt:lpstr>
      <vt:lpstr>Slajd 15</vt:lpstr>
      <vt:lpstr>Slajd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okonskil</dc:creator>
  <cp:lastModifiedBy>tarnowskaa</cp:lastModifiedBy>
  <cp:revision>135</cp:revision>
  <dcterms:created xsi:type="dcterms:W3CDTF">2013-04-22T11:05:30Z</dcterms:created>
  <dcterms:modified xsi:type="dcterms:W3CDTF">2016-10-18T08:22:34Z</dcterms:modified>
</cp:coreProperties>
</file>